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738" r:id="rId2"/>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61"/>
    <a:srgbClr val="002060"/>
    <a:srgbClr val="002B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223"/>
    <p:restoredTop sz="81758"/>
  </p:normalViewPr>
  <p:slideViewPr>
    <p:cSldViewPr snapToGrid="0" snapToObjects="1">
      <p:cViewPr varScale="1">
        <p:scale>
          <a:sx n="106" d="100"/>
          <a:sy n="106" d="100"/>
        </p:scale>
        <p:origin x="336" y="17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163" d="100"/>
          <a:sy n="163" d="100"/>
        </p:scale>
        <p:origin x="294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F7B325A-EC6B-1D4B-ADA3-6BAA2DEED72B}"/>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50F31AE-72B4-9844-A70D-1B4E8E5074A4}" type="datetimeFigureOut">
              <a:rPr lang="en-US" smtClean="0">
                <a:latin typeface="Arial" panose="020B0604020202020204" pitchFamily="34" charset="0"/>
              </a:rPr>
              <a:t>3/25/21</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8E936A98-DCD5-DF4B-A673-C1EB57B57CBD}"/>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AE4C8898-87D8-D44E-B51F-EE52F41657F2}"/>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0A76F6E1-82FA-B345-903A-2084F24B31E0}" type="slidenum">
              <a:rPr lang="en-US" smtClean="0">
                <a:latin typeface="Arial" panose="020B0604020202020204" pitchFamily="34" charset="0"/>
              </a:rPr>
              <a:t>‹#›</a:t>
            </a:fld>
            <a:endParaRPr lang="en-US" dirty="0">
              <a:latin typeface="Arial" panose="020B0604020202020204" pitchFamily="34" charset="0"/>
            </a:endParaRPr>
          </a:p>
        </p:txBody>
      </p:sp>
      <p:sp>
        <p:nvSpPr>
          <p:cNvPr id="6" name="Header Placeholder 5">
            <a:extLst>
              <a:ext uri="{FF2B5EF4-FFF2-40B4-BE49-F238E27FC236}">
                <a16:creationId xmlns:a16="http://schemas.microsoft.com/office/drawing/2014/main" id="{B6E2CF94-8FB6-F843-B170-21A315066378}"/>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Tree>
    <p:extLst>
      <p:ext uri="{BB962C8B-B14F-4D97-AF65-F5344CB8AC3E}">
        <p14:creationId xmlns:p14="http://schemas.microsoft.com/office/powerpoint/2010/main" val="2077043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b="0" i="0">
                <a:latin typeface="Arial" panose="020B0604020202020204" pitchFamily="34" charset="0"/>
              </a:defRPr>
            </a:lvl1pPr>
          </a:lstStyle>
          <a:p>
            <a:fld id="{90DC1977-F70E-FD4E-AAD5-9EF2CC54E998}" type="datetimeFigureOut">
              <a:rPr lang="en-US" smtClean="0"/>
              <a:pPr/>
              <a:t>3/25/21</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AC3D73A8-64CC-4E41-885D-56FF3DA44E7B}" type="slidenum">
              <a:rPr lang="en-US" smtClean="0"/>
              <a:pPr/>
              <a:t>‹#›</a:t>
            </a:fld>
            <a:endParaRPr lang="en-US" dirty="0"/>
          </a:p>
        </p:txBody>
      </p:sp>
    </p:spTree>
    <p:extLst>
      <p:ext uri="{BB962C8B-B14F-4D97-AF65-F5344CB8AC3E}">
        <p14:creationId xmlns:p14="http://schemas.microsoft.com/office/powerpoint/2010/main" val="1122240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Arial" panose="020B0604020202020204" pitchFamily="34" charset="0"/>
                <a:ea typeface="+mn-ea"/>
                <a:cs typeface="+mn-cs"/>
              </a:rPr>
              <a:t>Pronunciation Guide:</a:t>
            </a:r>
            <a:endParaRPr lang="en-US" sz="1200" b="0" i="0" kern="1200" dirty="0">
              <a:solidFill>
                <a:schemeClr val="tx1"/>
              </a:solidFill>
              <a:effectLst/>
              <a:latin typeface="Arial" panose="020B0604020202020204" pitchFamily="34" charset="0"/>
              <a:ea typeface="+mn-ea"/>
              <a:cs typeface="+mn-cs"/>
            </a:endParaRPr>
          </a:p>
          <a:p>
            <a:r>
              <a:rPr lang="en-US" sz="1200" b="0" i="0" kern="1200" dirty="0">
                <a:solidFill>
                  <a:schemeClr val="tx1"/>
                </a:solidFill>
                <a:effectLst/>
                <a:latin typeface="Arial" panose="020B0604020202020204" pitchFamily="34" charset="0"/>
                <a:ea typeface="+mn-ea"/>
                <a:cs typeface="+mn-cs"/>
              </a:rPr>
              <a:t> </a:t>
            </a:r>
          </a:p>
          <a:p>
            <a:r>
              <a:rPr lang="en-US" sz="1200" b="0" i="0" kern="1200" dirty="0" err="1">
                <a:solidFill>
                  <a:schemeClr val="tx1"/>
                </a:solidFill>
                <a:effectLst/>
                <a:latin typeface="Arial" panose="020B0604020202020204" pitchFamily="34" charset="0"/>
                <a:ea typeface="+mn-ea"/>
                <a:cs typeface="+mn-cs"/>
              </a:rPr>
              <a:t>Hueñeren</a:t>
            </a:r>
            <a:r>
              <a:rPr lang="en-US" sz="1200" b="0" i="0" kern="1200" dirty="0">
                <a:solidFill>
                  <a:schemeClr val="tx1"/>
                </a:solidFill>
                <a:effectLst/>
                <a:latin typeface="Arial" panose="020B0604020202020204" pitchFamily="34" charset="0"/>
                <a:ea typeface="+mn-ea"/>
                <a:cs typeface="+mn-cs"/>
              </a:rPr>
              <a:t>: “</a:t>
            </a:r>
            <a:r>
              <a:rPr lang="en-US" sz="1200" b="0" i="0" kern="1200" dirty="0" err="1">
                <a:solidFill>
                  <a:schemeClr val="tx1"/>
                </a:solidFill>
                <a:effectLst/>
                <a:latin typeface="Arial" panose="020B0604020202020204" pitchFamily="34" charset="0"/>
                <a:ea typeface="+mn-ea"/>
                <a:cs typeface="+mn-cs"/>
              </a:rPr>
              <a:t>Hwenn-yer-enn</a:t>
            </a:r>
            <a:r>
              <a:rPr lang="en-US" sz="1200" b="0" i="0" kern="1200" dirty="0">
                <a:solidFill>
                  <a:schemeClr val="tx1"/>
                </a:solidFill>
                <a:effectLst/>
                <a:latin typeface="Arial" panose="020B0604020202020204" pitchFamily="34" charset="0"/>
                <a:ea typeface="+mn-ea"/>
                <a:cs typeface="+mn-cs"/>
              </a:rPr>
              <a:t>”</a:t>
            </a:r>
          </a:p>
          <a:p>
            <a:r>
              <a:rPr lang="en-US" sz="1200" b="0" i="0" kern="1200" dirty="0" err="1">
                <a:solidFill>
                  <a:schemeClr val="tx1"/>
                </a:solidFill>
                <a:effectLst/>
                <a:latin typeface="Arial" panose="020B0604020202020204" pitchFamily="34" charset="0"/>
                <a:ea typeface="+mn-ea"/>
                <a:cs typeface="+mn-cs"/>
              </a:rPr>
              <a:t>Guacharron</a:t>
            </a:r>
            <a:r>
              <a:rPr lang="en-US" sz="1200" b="0" i="0" kern="1200" dirty="0">
                <a:solidFill>
                  <a:schemeClr val="tx1"/>
                </a:solidFill>
                <a:effectLst/>
                <a:latin typeface="Arial" panose="020B0604020202020204" pitchFamily="34" charset="0"/>
                <a:ea typeface="+mn-ea"/>
                <a:cs typeface="+mn-cs"/>
              </a:rPr>
              <a:t>: “</a:t>
            </a:r>
            <a:r>
              <a:rPr lang="en-US" sz="1200" b="0" i="0" kern="1200" dirty="0" err="1">
                <a:solidFill>
                  <a:schemeClr val="tx1"/>
                </a:solidFill>
                <a:effectLst/>
                <a:latin typeface="Arial" panose="020B0604020202020204" pitchFamily="34" charset="0"/>
                <a:ea typeface="+mn-ea"/>
                <a:cs typeface="+mn-cs"/>
              </a:rPr>
              <a:t>Gwa</a:t>
            </a:r>
            <a:r>
              <a:rPr lang="en-US" sz="1200" b="0" i="0" kern="1200" dirty="0">
                <a:solidFill>
                  <a:schemeClr val="tx1"/>
                </a:solidFill>
                <a:effectLst/>
                <a:latin typeface="Arial" panose="020B0604020202020204" pitchFamily="34" charset="0"/>
                <a:ea typeface="+mn-ea"/>
                <a:cs typeface="+mn-cs"/>
              </a:rPr>
              <a:t>-char-own”</a:t>
            </a:r>
          </a:p>
          <a:p>
            <a:r>
              <a:rPr lang="en-US" sz="1200" b="0" i="0" kern="1200" dirty="0" err="1">
                <a:solidFill>
                  <a:schemeClr val="tx1"/>
                </a:solidFill>
                <a:effectLst/>
                <a:latin typeface="Arial" panose="020B0604020202020204" pitchFamily="34" charset="0"/>
                <a:ea typeface="+mn-ea"/>
                <a:cs typeface="+mn-cs"/>
              </a:rPr>
              <a:t>Locuyusta</a:t>
            </a:r>
            <a:r>
              <a:rPr lang="en-US" sz="1200" b="0" i="0" kern="1200" dirty="0">
                <a:solidFill>
                  <a:schemeClr val="tx1"/>
                </a:solidFill>
                <a:effectLst/>
                <a:latin typeface="Arial" panose="020B0604020202020204" pitchFamily="34" charset="0"/>
                <a:ea typeface="+mn-ea"/>
                <a:cs typeface="+mn-cs"/>
              </a:rPr>
              <a:t>: “Low-coo-</a:t>
            </a:r>
            <a:r>
              <a:rPr lang="en-US" sz="1200" b="0" i="0" kern="1200" dirty="0" err="1">
                <a:solidFill>
                  <a:schemeClr val="tx1"/>
                </a:solidFill>
                <a:effectLst/>
                <a:latin typeface="Arial" panose="020B0604020202020204" pitchFamily="34" charset="0"/>
                <a:ea typeface="+mn-ea"/>
                <a:cs typeface="+mn-cs"/>
              </a:rPr>
              <a:t>ee</a:t>
            </a:r>
            <a:r>
              <a:rPr lang="en-US" sz="1200" b="0" i="0" kern="1200" dirty="0">
                <a:solidFill>
                  <a:schemeClr val="tx1"/>
                </a:solidFill>
                <a:effectLst/>
                <a:latin typeface="Arial" panose="020B0604020202020204" pitchFamily="34" charset="0"/>
                <a:ea typeface="+mn-ea"/>
                <a:cs typeface="+mn-cs"/>
              </a:rPr>
              <a:t>-</a:t>
            </a:r>
            <a:r>
              <a:rPr lang="en-US" sz="1200" b="0" i="0" kern="1200" dirty="0" err="1">
                <a:solidFill>
                  <a:schemeClr val="tx1"/>
                </a:solidFill>
                <a:effectLst/>
                <a:latin typeface="Arial" panose="020B0604020202020204" pitchFamily="34" charset="0"/>
                <a:ea typeface="+mn-ea"/>
                <a:cs typeface="+mn-cs"/>
              </a:rPr>
              <a:t>oo-stah</a:t>
            </a:r>
            <a:r>
              <a:rPr lang="en-US" sz="1200" b="0" i="0" kern="1200" dirty="0">
                <a:solidFill>
                  <a:schemeClr val="tx1"/>
                </a:solidFill>
                <a:effectLst/>
                <a:latin typeface="Arial" panose="020B0604020202020204" pitchFamily="34" charset="0"/>
                <a:ea typeface="+mn-ea"/>
                <a:cs typeface="+mn-cs"/>
              </a:rPr>
              <a:t>”</a:t>
            </a:r>
          </a:p>
          <a:p>
            <a:r>
              <a:rPr lang="en-US" sz="1200" b="0" i="0" kern="1200" dirty="0" err="1">
                <a:solidFill>
                  <a:schemeClr val="tx1"/>
                </a:solidFill>
                <a:effectLst/>
                <a:latin typeface="Arial" panose="020B0604020202020204" pitchFamily="34" charset="0"/>
                <a:ea typeface="+mn-ea"/>
                <a:cs typeface="+mn-cs"/>
              </a:rPr>
              <a:t>Calendaruc</a:t>
            </a:r>
            <a:r>
              <a:rPr lang="en-US" sz="1200" b="0" i="0" kern="1200" dirty="0">
                <a:solidFill>
                  <a:schemeClr val="tx1"/>
                </a:solidFill>
                <a:effectLst/>
                <a:latin typeface="Arial" panose="020B0604020202020204" pitchFamily="34" charset="0"/>
                <a:ea typeface="+mn-ea"/>
                <a:cs typeface="+mn-cs"/>
              </a:rPr>
              <a:t>: “</a:t>
            </a:r>
            <a:r>
              <a:rPr lang="en-US" sz="1200" b="0" i="0" kern="1200" dirty="0" err="1">
                <a:solidFill>
                  <a:schemeClr val="tx1"/>
                </a:solidFill>
                <a:effectLst/>
                <a:latin typeface="Arial" panose="020B0604020202020204" pitchFamily="34" charset="0"/>
                <a:ea typeface="+mn-ea"/>
                <a:cs typeface="+mn-cs"/>
              </a:rPr>
              <a:t>Cah</a:t>
            </a:r>
            <a:r>
              <a:rPr lang="en-US" sz="1200" b="0" i="0" kern="1200" dirty="0">
                <a:solidFill>
                  <a:schemeClr val="tx1"/>
                </a:solidFill>
                <a:effectLst/>
                <a:latin typeface="Arial" panose="020B0604020202020204" pitchFamily="34" charset="0"/>
                <a:ea typeface="+mn-ea"/>
                <a:cs typeface="+mn-cs"/>
              </a:rPr>
              <a:t>-</a:t>
            </a:r>
            <a:r>
              <a:rPr lang="en-US" sz="1200" b="0" i="0" kern="1200" dirty="0" err="1">
                <a:solidFill>
                  <a:schemeClr val="tx1"/>
                </a:solidFill>
                <a:effectLst/>
                <a:latin typeface="Arial" panose="020B0604020202020204" pitchFamily="34" charset="0"/>
                <a:ea typeface="+mn-ea"/>
                <a:cs typeface="+mn-cs"/>
              </a:rPr>
              <a:t>lenn</a:t>
            </a:r>
            <a:r>
              <a:rPr lang="en-US" sz="1200" b="0" i="0" kern="1200" dirty="0">
                <a:solidFill>
                  <a:schemeClr val="tx1"/>
                </a:solidFill>
                <a:effectLst/>
                <a:latin typeface="Arial" panose="020B0604020202020204" pitchFamily="34" charset="0"/>
                <a:ea typeface="+mn-ea"/>
                <a:cs typeface="+mn-cs"/>
              </a:rPr>
              <a:t>-dah-rook”</a:t>
            </a:r>
          </a:p>
          <a:p>
            <a:r>
              <a:rPr lang="en-US" sz="1200" b="0" i="0" kern="1200" dirty="0">
                <a:solidFill>
                  <a:schemeClr val="tx1"/>
                </a:solidFill>
                <a:effectLst/>
                <a:latin typeface="Arial" panose="020B0604020202020204" pitchFamily="34" charset="0"/>
                <a:ea typeface="+mn-ea"/>
                <a:cs typeface="+mn-cs"/>
              </a:rPr>
              <a:t>Amah </a:t>
            </a:r>
            <a:r>
              <a:rPr lang="en-US" sz="1200" b="0" i="0" kern="1200" dirty="0" err="1">
                <a:solidFill>
                  <a:schemeClr val="tx1"/>
                </a:solidFill>
                <a:effectLst/>
                <a:latin typeface="Arial" panose="020B0604020202020204" pitchFamily="34" charset="0"/>
                <a:ea typeface="+mn-ea"/>
                <a:cs typeface="+mn-cs"/>
              </a:rPr>
              <a:t>Mutsun</a:t>
            </a:r>
            <a:r>
              <a:rPr lang="en-US" sz="1200" b="0" i="0" kern="1200" dirty="0">
                <a:solidFill>
                  <a:schemeClr val="tx1"/>
                </a:solidFill>
                <a:effectLst/>
                <a:latin typeface="Arial" panose="020B0604020202020204" pitchFamily="34" charset="0"/>
                <a:ea typeface="+mn-ea"/>
                <a:cs typeface="+mn-cs"/>
              </a:rPr>
              <a:t>: “Ah-</a:t>
            </a:r>
            <a:r>
              <a:rPr lang="en-US" sz="1200" b="0" i="0" kern="1200" dirty="0" err="1">
                <a:solidFill>
                  <a:schemeClr val="tx1"/>
                </a:solidFill>
                <a:effectLst/>
                <a:latin typeface="Arial" panose="020B0604020202020204" pitchFamily="34" charset="0"/>
                <a:ea typeface="+mn-ea"/>
                <a:cs typeface="+mn-cs"/>
              </a:rPr>
              <a:t>mah</a:t>
            </a:r>
            <a:r>
              <a:rPr lang="en-US" sz="1200" b="0" i="0" kern="1200" dirty="0">
                <a:solidFill>
                  <a:schemeClr val="tx1"/>
                </a:solidFill>
                <a:effectLst/>
                <a:latin typeface="Arial" panose="020B0604020202020204" pitchFamily="34" charset="0"/>
                <a:ea typeface="+mn-ea"/>
                <a:cs typeface="+mn-cs"/>
              </a:rPr>
              <a:t> Moot-soon”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C71D99-F8A8-1F41-B6BD-8C415C62D0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857283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Full Blee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C14E82-CC0F-8D4C-A29B-CED0AAE9475A}"/>
              </a:ext>
            </a:extLst>
          </p:cNvPr>
          <p:cNvPicPr>
            <a:picLocks noChangeAspect="1"/>
          </p:cNvPicPr>
          <p:nvPr userDrawn="1"/>
        </p:nvPicPr>
        <p:blipFill rotWithShape="1">
          <a:blip r:embed="rId2"/>
          <a:srcRect b="17222"/>
          <a:stretch/>
        </p:blipFill>
        <p:spPr>
          <a:xfrm>
            <a:off x="0" y="129810"/>
            <a:ext cx="12192000" cy="6728190"/>
          </a:xfrm>
          <a:prstGeom prst="rect">
            <a:avLst/>
          </a:prstGeom>
        </p:spPr>
      </p:pic>
      <p:sp>
        <p:nvSpPr>
          <p:cNvPr id="2" name="Title 1">
            <a:extLst>
              <a:ext uri="{FF2B5EF4-FFF2-40B4-BE49-F238E27FC236}">
                <a16:creationId xmlns:a16="http://schemas.microsoft.com/office/drawing/2014/main" id="{44996CFF-3C26-AA4C-956D-1452DAED40AF}"/>
              </a:ext>
            </a:extLst>
          </p:cNvPr>
          <p:cNvSpPr>
            <a:spLocks noGrp="1"/>
          </p:cNvSpPr>
          <p:nvPr>
            <p:ph type="ctrTitle"/>
          </p:nvPr>
        </p:nvSpPr>
        <p:spPr>
          <a:xfrm>
            <a:off x="749808" y="2798064"/>
            <a:ext cx="10735056" cy="1161288"/>
          </a:xfrm>
        </p:spPr>
        <p:txBody>
          <a:bodyPr anchor="t">
            <a:normAutofit/>
          </a:bodyPr>
          <a:lstStyle>
            <a:lvl1pPr algn="ctr">
              <a:defRPr sz="3600" b="1">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72C24003-7383-1A40-927E-EC2B29209ADB}"/>
              </a:ext>
            </a:extLst>
          </p:cNvPr>
          <p:cNvPicPr>
            <a:picLocks noChangeAspect="1"/>
          </p:cNvPicPr>
          <p:nvPr userDrawn="1"/>
        </p:nvPicPr>
        <p:blipFill>
          <a:blip r:embed="rId3"/>
          <a:stretch>
            <a:fillRect/>
          </a:stretch>
        </p:blipFill>
        <p:spPr>
          <a:xfrm>
            <a:off x="612648" y="6055435"/>
            <a:ext cx="4242816" cy="590459"/>
          </a:xfrm>
          <a:prstGeom prst="rect">
            <a:avLst/>
          </a:prstGeom>
          <a:ln>
            <a:noFill/>
          </a:ln>
        </p:spPr>
      </p:pic>
      <p:sp>
        <p:nvSpPr>
          <p:cNvPr id="8" name="Text Placeholder 2">
            <a:extLst>
              <a:ext uri="{FF2B5EF4-FFF2-40B4-BE49-F238E27FC236}">
                <a16:creationId xmlns:a16="http://schemas.microsoft.com/office/drawing/2014/main" id="{259F2D0C-3C37-8F48-9F47-6ADF207AAC85}"/>
              </a:ext>
            </a:extLst>
          </p:cNvPr>
          <p:cNvSpPr>
            <a:spLocks noGrp="1"/>
          </p:cNvSpPr>
          <p:nvPr>
            <p:ph type="body" idx="1"/>
          </p:nvPr>
        </p:nvSpPr>
        <p:spPr>
          <a:xfrm>
            <a:off x="749808" y="4928080"/>
            <a:ext cx="10735056" cy="590459"/>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952840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ransition Slide - Dark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6CFF-3C26-AA4C-956D-1452DAED40AF}"/>
              </a:ext>
            </a:extLst>
          </p:cNvPr>
          <p:cNvSpPr>
            <a:spLocks noGrp="1"/>
          </p:cNvSpPr>
          <p:nvPr>
            <p:ph type="ctrTitle"/>
          </p:nvPr>
        </p:nvSpPr>
        <p:spPr>
          <a:xfrm>
            <a:off x="749808" y="3429000"/>
            <a:ext cx="10735056" cy="1161288"/>
          </a:xfrm>
        </p:spPr>
        <p:txBody>
          <a:bodyPr anchor="t">
            <a:normAutofit/>
          </a:bodyPr>
          <a:lstStyle>
            <a:lvl1pPr algn="ctr">
              <a:defRPr sz="3600" b="1">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72C24003-7383-1A40-927E-EC2B29209ADB}"/>
              </a:ext>
            </a:extLst>
          </p:cNvPr>
          <p:cNvPicPr>
            <a:picLocks noChangeAspect="1"/>
          </p:cNvPicPr>
          <p:nvPr userDrawn="1"/>
        </p:nvPicPr>
        <p:blipFill>
          <a:blip r:embed="rId2"/>
          <a:stretch>
            <a:fillRect/>
          </a:stretch>
        </p:blipFill>
        <p:spPr>
          <a:xfrm>
            <a:off x="612648" y="5940106"/>
            <a:ext cx="4242816" cy="590459"/>
          </a:xfrm>
          <a:prstGeom prst="rect">
            <a:avLst/>
          </a:prstGeom>
          <a:ln>
            <a:noFill/>
          </a:ln>
        </p:spPr>
      </p:pic>
      <p:sp>
        <p:nvSpPr>
          <p:cNvPr id="8" name="Text Placeholder 2">
            <a:extLst>
              <a:ext uri="{FF2B5EF4-FFF2-40B4-BE49-F238E27FC236}">
                <a16:creationId xmlns:a16="http://schemas.microsoft.com/office/drawing/2014/main" id="{259F2D0C-3C37-8F48-9F47-6ADF207AAC85}"/>
              </a:ext>
            </a:extLst>
          </p:cNvPr>
          <p:cNvSpPr>
            <a:spLocks noGrp="1"/>
          </p:cNvSpPr>
          <p:nvPr>
            <p:ph type="body" idx="1"/>
          </p:nvPr>
        </p:nvSpPr>
        <p:spPr>
          <a:xfrm>
            <a:off x="749808" y="4928080"/>
            <a:ext cx="10735056" cy="590459"/>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Rectangle 6">
            <a:extLst>
              <a:ext uri="{FF2B5EF4-FFF2-40B4-BE49-F238E27FC236}">
                <a16:creationId xmlns:a16="http://schemas.microsoft.com/office/drawing/2014/main" id="{2C88E884-2E08-1D47-ABAD-384F636F14B3}"/>
              </a:ext>
            </a:extLst>
          </p:cNvPr>
          <p:cNvSpPr/>
          <p:nvPr userDrawn="1"/>
        </p:nvSpPr>
        <p:spPr>
          <a:xfrm>
            <a:off x="0" y="6643"/>
            <a:ext cx="12192000" cy="136525"/>
          </a:xfrm>
          <a:prstGeom prst="rect">
            <a:avLst/>
          </a:prstGeom>
          <a:solidFill>
            <a:srgbClr val="004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Tree>
    <p:extLst>
      <p:ext uri="{BB962C8B-B14F-4D97-AF65-F5344CB8AC3E}">
        <p14:creationId xmlns:p14="http://schemas.microsoft.com/office/powerpoint/2010/main" val="1965604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ransition Slide - Light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6CFF-3C26-AA4C-956D-1452DAED40AF}"/>
              </a:ext>
            </a:extLst>
          </p:cNvPr>
          <p:cNvSpPr>
            <a:spLocks noGrp="1"/>
          </p:cNvSpPr>
          <p:nvPr>
            <p:ph type="ctrTitle"/>
          </p:nvPr>
        </p:nvSpPr>
        <p:spPr>
          <a:xfrm>
            <a:off x="749808" y="3429000"/>
            <a:ext cx="10735056" cy="1161288"/>
          </a:xfrm>
        </p:spPr>
        <p:txBody>
          <a:bodyPr anchor="t">
            <a:normAutofit/>
          </a:bodyPr>
          <a:lstStyle>
            <a:lvl1pPr algn="ctr">
              <a:defRPr sz="3600" b="1">
                <a:solidFill>
                  <a:schemeClr val="tx2"/>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259F2D0C-3C37-8F48-9F47-6ADF207AAC85}"/>
              </a:ext>
            </a:extLst>
          </p:cNvPr>
          <p:cNvSpPr>
            <a:spLocks noGrp="1"/>
          </p:cNvSpPr>
          <p:nvPr>
            <p:ph type="body" idx="1"/>
          </p:nvPr>
        </p:nvSpPr>
        <p:spPr>
          <a:xfrm>
            <a:off x="749808" y="4928080"/>
            <a:ext cx="10735056" cy="590459"/>
          </a:xfrm>
        </p:spPr>
        <p:txBody>
          <a:bodyPr>
            <a:normAutofit/>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Rectangle 6">
            <a:extLst>
              <a:ext uri="{FF2B5EF4-FFF2-40B4-BE49-F238E27FC236}">
                <a16:creationId xmlns:a16="http://schemas.microsoft.com/office/drawing/2014/main" id="{2C88E884-2E08-1D47-ABAD-384F636F14B3}"/>
              </a:ext>
            </a:extLst>
          </p:cNvPr>
          <p:cNvSpPr/>
          <p:nvPr userDrawn="1"/>
        </p:nvSpPr>
        <p:spPr>
          <a:xfrm>
            <a:off x="0" y="6643"/>
            <a:ext cx="12192000" cy="136525"/>
          </a:xfrm>
          <a:prstGeom prst="rect">
            <a:avLst/>
          </a:prstGeom>
          <a:solidFill>
            <a:srgbClr val="004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Picture 8">
            <a:extLst>
              <a:ext uri="{FF2B5EF4-FFF2-40B4-BE49-F238E27FC236}">
                <a16:creationId xmlns:a16="http://schemas.microsoft.com/office/drawing/2014/main" id="{DCD01108-E200-C846-9410-855C69A36805}"/>
              </a:ext>
            </a:extLst>
          </p:cNvPr>
          <p:cNvPicPr>
            <a:picLocks noChangeAspect="1"/>
          </p:cNvPicPr>
          <p:nvPr userDrawn="1"/>
        </p:nvPicPr>
        <p:blipFill>
          <a:blip r:embed="rId2"/>
          <a:stretch>
            <a:fillRect/>
          </a:stretch>
        </p:blipFill>
        <p:spPr>
          <a:xfrm>
            <a:off x="821724" y="5848862"/>
            <a:ext cx="3915033" cy="729160"/>
          </a:xfrm>
          <a:prstGeom prst="rect">
            <a:avLst/>
          </a:prstGeom>
        </p:spPr>
      </p:pic>
    </p:spTree>
    <p:extLst>
      <p:ext uri="{BB962C8B-B14F-4D97-AF65-F5344CB8AC3E}">
        <p14:creationId xmlns:p14="http://schemas.microsoft.com/office/powerpoint/2010/main" val="1317042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6CFF-3C26-AA4C-956D-1452DAED40AF}"/>
              </a:ext>
            </a:extLst>
          </p:cNvPr>
          <p:cNvSpPr>
            <a:spLocks noGrp="1"/>
          </p:cNvSpPr>
          <p:nvPr>
            <p:ph type="ctrTitle"/>
          </p:nvPr>
        </p:nvSpPr>
        <p:spPr>
          <a:xfrm>
            <a:off x="749808" y="310896"/>
            <a:ext cx="10680192" cy="621792"/>
          </a:xfrm>
        </p:spPr>
        <p:txBody>
          <a:bodyPr anchor="t">
            <a:normAutofit/>
          </a:bodyPr>
          <a:lstStyle>
            <a:lvl1pPr algn="l">
              <a:defRPr sz="2800" b="1">
                <a:solidFill>
                  <a:srgbClr val="004261"/>
                </a:solidFill>
              </a:defRPr>
            </a:lvl1pPr>
          </a:lstStyle>
          <a:p>
            <a:r>
              <a:rPr lang="en-US" dirty="0"/>
              <a:t>Click to edit Master title style</a:t>
            </a:r>
          </a:p>
        </p:txBody>
      </p:sp>
      <p:sp>
        <p:nvSpPr>
          <p:cNvPr id="3" name="Subtitle 2">
            <a:extLst>
              <a:ext uri="{FF2B5EF4-FFF2-40B4-BE49-F238E27FC236}">
                <a16:creationId xmlns:a16="http://schemas.microsoft.com/office/drawing/2014/main" id="{3CA5AA2F-F167-774C-976A-216F94FF4BC2}"/>
              </a:ext>
            </a:extLst>
          </p:cNvPr>
          <p:cNvSpPr>
            <a:spLocks noGrp="1"/>
          </p:cNvSpPr>
          <p:nvPr>
            <p:ph type="subTitle" idx="1"/>
          </p:nvPr>
        </p:nvSpPr>
        <p:spPr>
          <a:xfrm>
            <a:off x="749808" y="6071616"/>
            <a:ext cx="10680192" cy="32004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4736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50087-7F35-C149-8CCC-868895653B11}"/>
              </a:ext>
            </a:extLst>
          </p:cNvPr>
          <p:cNvSpPr>
            <a:spLocks noGrp="1"/>
          </p:cNvSpPr>
          <p:nvPr>
            <p:ph type="title"/>
          </p:nvPr>
        </p:nvSpPr>
        <p:spPr/>
        <p:txBody>
          <a:bodyPr>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43EA0183-F42B-9642-B6B4-7CE8D4E316BA}"/>
              </a:ext>
            </a:extLst>
          </p:cNvPr>
          <p:cNvSpPr>
            <a:spLocks noGrp="1"/>
          </p:cNvSpPr>
          <p:nvPr>
            <p:ph idx="1"/>
          </p:nvPr>
        </p:nvSpPr>
        <p:spPr>
          <a:xfrm>
            <a:off x="838200" y="1202637"/>
            <a:ext cx="10515600" cy="47958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5B18710F-5752-3041-ABB0-70AAF289D0C6}"/>
              </a:ext>
            </a:extLst>
          </p:cNvPr>
          <p:cNvSpPr>
            <a:spLocks noGrp="1"/>
          </p:cNvSpPr>
          <p:nvPr>
            <p:ph type="subTitle" idx="10"/>
          </p:nvPr>
        </p:nvSpPr>
        <p:spPr>
          <a:xfrm>
            <a:off x="838200" y="6071616"/>
            <a:ext cx="10515600" cy="347472"/>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44526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3E5F-66FC-1444-B7FA-E14C32F8EEB1}"/>
              </a:ext>
            </a:extLst>
          </p:cNvPr>
          <p:cNvSpPr>
            <a:spLocks noGrp="1"/>
          </p:cNvSpPr>
          <p:nvPr>
            <p:ph type="title"/>
          </p:nvPr>
        </p:nvSpPr>
        <p:spPr>
          <a:xfrm>
            <a:off x="831850" y="1709738"/>
            <a:ext cx="10515600"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121D4A5-2EF7-8043-8632-895FA3DA4A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6912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 Dark Photo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3E5F-66FC-1444-B7FA-E14C32F8EEB1}"/>
              </a:ext>
            </a:extLst>
          </p:cNvPr>
          <p:cNvSpPr>
            <a:spLocks noGrp="1"/>
          </p:cNvSpPr>
          <p:nvPr>
            <p:ph type="title"/>
          </p:nvPr>
        </p:nvSpPr>
        <p:spPr>
          <a:xfrm>
            <a:off x="831850" y="1709738"/>
            <a:ext cx="10515600" cy="2852737"/>
          </a:xfrm>
        </p:spPr>
        <p:txBody>
          <a:bodyPr anchor="b">
            <a:normAutofit/>
          </a:bodyPr>
          <a:lstStyle>
            <a:lvl1pP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121D4A5-2EF7-8043-8632-895FA3DA4A8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pic>
        <p:nvPicPr>
          <p:cNvPr id="4" name="Picture 3">
            <a:extLst>
              <a:ext uri="{FF2B5EF4-FFF2-40B4-BE49-F238E27FC236}">
                <a16:creationId xmlns:a16="http://schemas.microsoft.com/office/drawing/2014/main" id="{D808CC86-87AE-5648-80C0-94CEEA449B0F}"/>
              </a:ext>
            </a:extLst>
          </p:cNvPr>
          <p:cNvPicPr>
            <a:picLocks noChangeAspect="1"/>
          </p:cNvPicPr>
          <p:nvPr userDrawn="1"/>
        </p:nvPicPr>
        <p:blipFill>
          <a:blip r:embed="rId2"/>
          <a:stretch>
            <a:fillRect/>
          </a:stretch>
        </p:blipFill>
        <p:spPr>
          <a:xfrm>
            <a:off x="612648" y="6055435"/>
            <a:ext cx="4242816" cy="590459"/>
          </a:xfrm>
          <a:prstGeom prst="rect">
            <a:avLst/>
          </a:prstGeom>
          <a:ln>
            <a:noFill/>
          </a:ln>
        </p:spPr>
      </p:pic>
    </p:spTree>
    <p:extLst>
      <p:ext uri="{BB962C8B-B14F-4D97-AF65-F5344CB8AC3E}">
        <p14:creationId xmlns:p14="http://schemas.microsoft.com/office/powerpoint/2010/main" val="374890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 Light Photo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3E5F-66FC-1444-B7FA-E14C32F8EEB1}"/>
              </a:ext>
            </a:extLst>
          </p:cNvPr>
          <p:cNvSpPr>
            <a:spLocks noGrp="1"/>
          </p:cNvSpPr>
          <p:nvPr>
            <p:ph type="title"/>
          </p:nvPr>
        </p:nvSpPr>
        <p:spPr>
          <a:xfrm>
            <a:off x="831850" y="1709738"/>
            <a:ext cx="10515600" cy="2852737"/>
          </a:xfrm>
        </p:spPr>
        <p:txBody>
          <a:bodyPr anchor="b">
            <a:normAutofit/>
          </a:bodyPr>
          <a:lstStyle>
            <a:lvl1pPr>
              <a:defRPr sz="4800">
                <a:solidFill>
                  <a:schemeClr val="tx2"/>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121D4A5-2EF7-8043-8632-895FA3DA4A8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5244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peaker Nam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D5C2A7-A3CE-A747-8C5D-D8C4B84E4639}"/>
              </a:ext>
            </a:extLst>
          </p:cNvPr>
          <p:cNvSpPr/>
          <p:nvPr userDrawn="1"/>
        </p:nvSpPr>
        <p:spPr>
          <a:xfrm>
            <a:off x="0" y="0"/>
            <a:ext cx="12192000" cy="6858000"/>
          </a:xfrm>
          <a:prstGeom prst="rect">
            <a:avLst/>
          </a:prstGeom>
          <a:solidFill>
            <a:srgbClr val="004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5" name="Picture 4">
            <a:extLst>
              <a:ext uri="{FF2B5EF4-FFF2-40B4-BE49-F238E27FC236}">
                <a16:creationId xmlns:a16="http://schemas.microsoft.com/office/drawing/2014/main" id="{9D6DF286-98B5-9540-B77E-3EB8A01C5100}"/>
              </a:ext>
            </a:extLst>
          </p:cNvPr>
          <p:cNvPicPr>
            <a:picLocks noChangeAspect="1"/>
          </p:cNvPicPr>
          <p:nvPr userDrawn="1"/>
        </p:nvPicPr>
        <p:blipFill>
          <a:blip r:embed="rId2"/>
          <a:stretch>
            <a:fillRect/>
          </a:stretch>
        </p:blipFill>
        <p:spPr>
          <a:xfrm>
            <a:off x="5189883" y="4876483"/>
            <a:ext cx="1812234" cy="1395730"/>
          </a:xfrm>
          <a:prstGeom prst="rect">
            <a:avLst/>
          </a:prstGeom>
        </p:spPr>
      </p:pic>
      <p:sp>
        <p:nvSpPr>
          <p:cNvPr id="2" name="Title 1">
            <a:extLst>
              <a:ext uri="{FF2B5EF4-FFF2-40B4-BE49-F238E27FC236}">
                <a16:creationId xmlns:a16="http://schemas.microsoft.com/office/drawing/2014/main" id="{52283E5F-66FC-1444-B7FA-E14C32F8EEB1}"/>
              </a:ext>
            </a:extLst>
          </p:cNvPr>
          <p:cNvSpPr>
            <a:spLocks noGrp="1"/>
          </p:cNvSpPr>
          <p:nvPr>
            <p:ph type="title"/>
          </p:nvPr>
        </p:nvSpPr>
        <p:spPr>
          <a:xfrm>
            <a:off x="831850" y="1181100"/>
            <a:ext cx="10515600" cy="1092200"/>
          </a:xfrm>
        </p:spPr>
        <p:txBody>
          <a:bodyPr anchor="b">
            <a:normAutofit/>
          </a:bodyPr>
          <a:lstStyle>
            <a:lvl1pP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121D4A5-2EF7-8043-8632-895FA3DA4A88}"/>
              </a:ext>
            </a:extLst>
          </p:cNvPr>
          <p:cNvSpPr>
            <a:spLocks noGrp="1"/>
          </p:cNvSpPr>
          <p:nvPr>
            <p:ph type="body" idx="1"/>
          </p:nvPr>
        </p:nvSpPr>
        <p:spPr>
          <a:xfrm>
            <a:off x="831850" y="2305296"/>
            <a:ext cx="10515600" cy="149517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39253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AC4382-2C01-7B47-A513-58074808A31D}"/>
              </a:ext>
            </a:extLst>
          </p:cNvPr>
          <p:cNvSpPr/>
          <p:nvPr userDrawn="1"/>
        </p:nvSpPr>
        <p:spPr>
          <a:xfrm>
            <a:off x="0" y="0"/>
            <a:ext cx="12192000" cy="6858000"/>
          </a:xfrm>
          <a:prstGeom prst="rect">
            <a:avLst/>
          </a:prstGeom>
          <a:solidFill>
            <a:srgbClr val="004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 name="Title 1">
            <a:extLst>
              <a:ext uri="{FF2B5EF4-FFF2-40B4-BE49-F238E27FC236}">
                <a16:creationId xmlns:a16="http://schemas.microsoft.com/office/drawing/2014/main" id="{52283E5F-66FC-1444-B7FA-E14C32F8EEB1}"/>
              </a:ext>
            </a:extLst>
          </p:cNvPr>
          <p:cNvSpPr>
            <a:spLocks noGrp="1"/>
          </p:cNvSpPr>
          <p:nvPr>
            <p:ph type="title"/>
          </p:nvPr>
        </p:nvSpPr>
        <p:spPr>
          <a:xfrm>
            <a:off x="831850" y="1709739"/>
            <a:ext cx="10515600" cy="1719262"/>
          </a:xfrm>
        </p:spPr>
        <p:txBody>
          <a:bodyPr anchor="b">
            <a:normAutofit/>
          </a:bodyPr>
          <a:lstStyle>
            <a:lvl1pPr algn="ctr">
              <a:defRPr sz="4800">
                <a:solidFill>
                  <a:schemeClr val="bg1"/>
                </a:solidFill>
              </a:defRPr>
            </a:lvl1pPr>
          </a:lstStyle>
          <a:p>
            <a:endParaRPr lang="en-US" dirty="0"/>
          </a:p>
        </p:txBody>
      </p:sp>
      <p:pic>
        <p:nvPicPr>
          <p:cNvPr id="8" name="Picture 7">
            <a:extLst>
              <a:ext uri="{FF2B5EF4-FFF2-40B4-BE49-F238E27FC236}">
                <a16:creationId xmlns:a16="http://schemas.microsoft.com/office/drawing/2014/main" id="{D6794A81-C6BF-154A-9A5B-40AD0E981F69}"/>
              </a:ext>
            </a:extLst>
          </p:cNvPr>
          <p:cNvPicPr>
            <a:picLocks noChangeAspect="1"/>
          </p:cNvPicPr>
          <p:nvPr userDrawn="1"/>
        </p:nvPicPr>
        <p:blipFill>
          <a:blip r:embed="rId2"/>
          <a:stretch>
            <a:fillRect/>
          </a:stretch>
        </p:blipFill>
        <p:spPr>
          <a:xfrm>
            <a:off x="5189883" y="4776470"/>
            <a:ext cx="1812234" cy="1395730"/>
          </a:xfrm>
          <a:prstGeom prst="rect">
            <a:avLst/>
          </a:prstGeom>
        </p:spPr>
      </p:pic>
    </p:spTree>
    <p:extLst>
      <p:ext uri="{BB962C8B-B14F-4D97-AF65-F5344CB8AC3E}">
        <p14:creationId xmlns:p14="http://schemas.microsoft.com/office/powerpoint/2010/main" val="3866250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8F7EE-8C86-9141-9348-E5B25EBCEC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FD709-2BD3-1342-A04D-E1065C8D2DDE}"/>
              </a:ext>
            </a:extLst>
          </p:cNvPr>
          <p:cNvSpPr>
            <a:spLocks noGrp="1"/>
          </p:cNvSpPr>
          <p:nvPr>
            <p:ph sz="half" idx="1"/>
          </p:nvPr>
        </p:nvSpPr>
        <p:spPr>
          <a:xfrm>
            <a:off x="838200" y="1253330"/>
            <a:ext cx="5181600" cy="45622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5F3E8C-5F11-E946-A912-BDCDB050315B}"/>
              </a:ext>
            </a:extLst>
          </p:cNvPr>
          <p:cNvSpPr>
            <a:spLocks noGrp="1"/>
          </p:cNvSpPr>
          <p:nvPr>
            <p:ph sz="half" idx="2"/>
          </p:nvPr>
        </p:nvSpPr>
        <p:spPr>
          <a:xfrm>
            <a:off x="6172200" y="1253331"/>
            <a:ext cx="5181600" cy="45622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2">
            <a:extLst>
              <a:ext uri="{FF2B5EF4-FFF2-40B4-BE49-F238E27FC236}">
                <a16:creationId xmlns:a16="http://schemas.microsoft.com/office/drawing/2014/main" id="{45963CB9-DC1E-E749-A1A8-C95F5B9E55C5}"/>
              </a:ext>
            </a:extLst>
          </p:cNvPr>
          <p:cNvSpPr>
            <a:spLocks noGrp="1"/>
          </p:cNvSpPr>
          <p:nvPr>
            <p:ph type="subTitle" idx="10"/>
          </p:nvPr>
        </p:nvSpPr>
        <p:spPr>
          <a:xfrm>
            <a:off x="838200" y="6071616"/>
            <a:ext cx="10515600" cy="347472"/>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98392450"/>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Content-with-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8F7EE-8C86-9141-9348-E5B25EBCEC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FD709-2BD3-1342-A04D-E1065C8D2DDE}"/>
              </a:ext>
            </a:extLst>
          </p:cNvPr>
          <p:cNvSpPr>
            <a:spLocks noGrp="1"/>
          </p:cNvSpPr>
          <p:nvPr>
            <p:ph sz="half" idx="1" hasCustomPrompt="1"/>
          </p:nvPr>
        </p:nvSpPr>
        <p:spPr>
          <a:xfrm>
            <a:off x="838200" y="5065776"/>
            <a:ext cx="5181600" cy="1161288"/>
          </a:xfrm>
        </p:spPr>
        <p:txBody>
          <a:bodyPr anchor="b">
            <a:normAutofit/>
          </a:bodyPr>
          <a:lstStyle>
            <a:lvl1pPr marL="0" indent="0">
              <a:buFontTx/>
              <a:buNone/>
              <a:defRPr sz="1600"/>
            </a:lvl1pPr>
            <a:lvl2pPr>
              <a:defRPr sz="1600"/>
            </a:lvl2pPr>
            <a:lvl3pPr>
              <a:defRPr sz="1600"/>
            </a:lvl3pPr>
            <a:lvl4pPr>
              <a:defRPr sz="1600"/>
            </a:lvl4pPr>
            <a:lvl5pPr>
              <a:defRPr sz="1600"/>
            </a:lvl5pPr>
          </a:lstStyle>
          <a:p>
            <a:pPr lvl="0"/>
            <a:r>
              <a:rPr lang="en-US" dirty="0"/>
              <a:t>Edit Master text styles</a:t>
            </a:r>
          </a:p>
          <a:p>
            <a:pPr lvl="0"/>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5F3E8C-5F11-E946-A912-BDCDB050315B}"/>
              </a:ext>
            </a:extLst>
          </p:cNvPr>
          <p:cNvSpPr>
            <a:spLocks noGrp="1"/>
          </p:cNvSpPr>
          <p:nvPr>
            <p:ph sz="half" idx="2" hasCustomPrompt="1"/>
          </p:nvPr>
        </p:nvSpPr>
        <p:spPr>
          <a:xfrm>
            <a:off x="6172200" y="5065773"/>
            <a:ext cx="5181600" cy="1161289"/>
          </a:xfrm>
        </p:spPr>
        <p:txBody>
          <a:bodyPr anchor="b">
            <a:normAutofit/>
          </a:bodyPr>
          <a:lstStyle>
            <a:lvl1pPr marL="0" indent="0">
              <a:buFontTx/>
              <a:buNone/>
              <a:defRPr sz="1600"/>
            </a:lvl1pPr>
            <a:lvl2pPr>
              <a:defRPr sz="1600"/>
            </a:lvl2pPr>
            <a:lvl3pPr>
              <a:defRPr sz="1600"/>
            </a:lvl3pPr>
            <a:lvl4pPr>
              <a:defRPr sz="1600"/>
            </a:lvl4pPr>
            <a:lvl5pPr>
              <a:defRPr sz="1600"/>
            </a:lvl5pPr>
          </a:lstStyle>
          <a:p>
            <a:pPr lvl="0"/>
            <a:r>
              <a:rPr lang="en-US" dirty="0"/>
              <a:t>Edit Master text styles</a:t>
            </a:r>
          </a:p>
          <a:p>
            <a:pPr lvl="0"/>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5191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643ED-15A6-A34E-92EA-DBC0D748BAB9}"/>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4541018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722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1113E-9882-EE48-9196-F57FC1213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6A9D55-D28B-7B40-A5DC-D7AF20BBB3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633DE6-8E4C-C34D-85FE-A0A4F9ADBF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409486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CBFB9-C146-AE42-ABE7-A173842293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C301FE-0B54-8644-9318-943E74F2B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3A447E-B890-8449-BA08-5973A38936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25467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10459" y="274849"/>
            <a:ext cx="10971097" cy="1143491"/>
          </a:xfrm>
          <a:prstGeom prst="rect">
            <a:avLst/>
          </a:prstGeom>
        </p:spPr>
        <p:txBody>
          <a:bodyPr/>
          <a:lstStyle/>
          <a:p>
            <a:r>
              <a:rPr lang="en-US"/>
              <a:t>Click to edit Master title style</a:t>
            </a:r>
          </a:p>
        </p:txBody>
      </p:sp>
      <p:sp>
        <p:nvSpPr>
          <p:cNvPr id="3" name="ClipArt Placeholder 2"/>
          <p:cNvSpPr>
            <a:spLocks noGrp="1"/>
          </p:cNvSpPr>
          <p:nvPr>
            <p:ph type="clipArt" sz="half" idx="1"/>
          </p:nvPr>
        </p:nvSpPr>
        <p:spPr>
          <a:xfrm>
            <a:off x="710623" y="2129715"/>
            <a:ext cx="5395777" cy="3966940"/>
          </a:xfrm>
        </p:spPr>
        <p:txBody>
          <a:bodyPr rtlCol="0">
            <a:normAutofit/>
          </a:bodyPr>
          <a:lstStyle/>
          <a:p>
            <a:pPr lvl="0"/>
            <a:endParaRPr lang="en-US" noProof="0"/>
          </a:p>
        </p:txBody>
      </p:sp>
      <p:sp>
        <p:nvSpPr>
          <p:cNvPr id="4" name="Text Placeholder 3"/>
          <p:cNvSpPr>
            <a:spLocks noGrp="1"/>
          </p:cNvSpPr>
          <p:nvPr>
            <p:ph type="body" sz="half" idx="2"/>
          </p:nvPr>
        </p:nvSpPr>
        <p:spPr>
          <a:xfrm>
            <a:off x="6287829" y="2129715"/>
            <a:ext cx="5395776" cy="39669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4233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A0EBA8-353E-A144-A37D-FE74D53824C4}"/>
              </a:ext>
            </a:extLst>
          </p:cNvPr>
          <p:cNvSpPr>
            <a:spLocks noGrp="1"/>
          </p:cNvSpPr>
          <p:nvPr>
            <p:ph type="title"/>
          </p:nvPr>
        </p:nvSpPr>
        <p:spPr>
          <a:xfrm>
            <a:off x="838200" y="365126"/>
            <a:ext cx="10515600" cy="60891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72B1F67-4823-2841-8D0E-C799FCA6877D}"/>
              </a:ext>
            </a:extLst>
          </p:cNvPr>
          <p:cNvSpPr>
            <a:spLocks noGrp="1"/>
          </p:cNvSpPr>
          <p:nvPr>
            <p:ph type="body" idx="1"/>
          </p:nvPr>
        </p:nvSpPr>
        <p:spPr>
          <a:xfrm>
            <a:off x="838200" y="1202637"/>
            <a:ext cx="10515600" cy="49743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CD45CD5-CC97-4047-AF1E-94FCCEE7F757}"/>
              </a:ext>
            </a:extLst>
          </p:cNvPr>
          <p:cNvSpPr>
            <a:spLocks noGrp="1"/>
          </p:cNvSpPr>
          <p:nvPr>
            <p:ph type="sldNum" sz="quarter" idx="4"/>
          </p:nvPr>
        </p:nvSpPr>
        <p:spPr>
          <a:xfrm>
            <a:off x="9809923" y="6382064"/>
            <a:ext cx="1543878" cy="365125"/>
          </a:xfrm>
          <a:prstGeom prst="rect">
            <a:avLst/>
          </a:prstGeom>
        </p:spPr>
        <p:txBody>
          <a:bodyPr vert="horz" lIns="91440" tIns="45720" rIns="91440" bIns="45720" rtlCol="0" anchor="b"/>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r>
              <a:rPr lang="en-US" dirty="0" err="1"/>
              <a:t>MBARI.org</a:t>
            </a:r>
            <a:endParaRPr lang="en-US" dirty="0"/>
          </a:p>
        </p:txBody>
      </p:sp>
      <p:sp>
        <p:nvSpPr>
          <p:cNvPr id="7" name="Rectangle 6">
            <a:extLst>
              <a:ext uri="{FF2B5EF4-FFF2-40B4-BE49-F238E27FC236}">
                <a16:creationId xmlns:a16="http://schemas.microsoft.com/office/drawing/2014/main" id="{D9C93F5E-6F7E-BD4C-A8DD-F5E395828DE9}"/>
              </a:ext>
            </a:extLst>
          </p:cNvPr>
          <p:cNvSpPr/>
          <p:nvPr userDrawn="1"/>
        </p:nvSpPr>
        <p:spPr>
          <a:xfrm>
            <a:off x="0" y="6643"/>
            <a:ext cx="12192000" cy="136525"/>
          </a:xfrm>
          <a:prstGeom prst="rect">
            <a:avLst/>
          </a:prstGeom>
          <a:solidFill>
            <a:srgbClr val="004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Picture 8">
            <a:extLst>
              <a:ext uri="{FF2B5EF4-FFF2-40B4-BE49-F238E27FC236}">
                <a16:creationId xmlns:a16="http://schemas.microsoft.com/office/drawing/2014/main" id="{FDE83C0B-85E9-9B4F-969D-6972CD24060D}"/>
              </a:ext>
            </a:extLst>
          </p:cNvPr>
          <p:cNvPicPr>
            <a:picLocks noChangeAspect="1"/>
          </p:cNvPicPr>
          <p:nvPr userDrawn="1"/>
        </p:nvPicPr>
        <p:blipFill>
          <a:blip r:embed="rId19"/>
          <a:stretch>
            <a:fillRect/>
          </a:stretch>
        </p:blipFill>
        <p:spPr>
          <a:xfrm>
            <a:off x="838200" y="6310940"/>
            <a:ext cx="2342322" cy="436249"/>
          </a:xfrm>
          <a:prstGeom prst="rect">
            <a:avLst/>
          </a:prstGeom>
        </p:spPr>
      </p:pic>
    </p:spTree>
    <p:extLst>
      <p:ext uri="{BB962C8B-B14F-4D97-AF65-F5344CB8AC3E}">
        <p14:creationId xmlns:p14="http://schemas.microsoft.com/office/powerpoint/2010/main" val="583279987"/>
      </p:ext>
    </p:extLst>
  </p:cSld>
  <p:clrMap bg1="lt1" tx1="dk1" bg2="lt2" tx2="dk2" accent1="accent1" accent2="accent2" accent3="accent3" accent4="accent4" accent5="accent5" accent6="accent6" hlink="hlink" folHlink="folHlink"/>
  <p:sldLayoutIdLst>
    <p:sldLayoutId id="2147483709" r:id="rId1"/>
    <p:sldLayoutId id="2147483713" r:id="rId2"/>
    <p:sldLayoutId id="2147483714" r:id="rId3"/>
    <p:sldLayoutId id="2147483649" r:id="rId4"/>
    <p:sldLayoutId id="2147483650" r:id="rId5"/>
    <p:sldLayoutId id="2147483651" r:id="rId6"/>
    <p:sldLayoutId id="2147483710" r:id="rId7"/>
    <p:sldLayoutId id="2147483711" r:id="rId8"/>
    <p:sldLayoutId id="2147483707" r:id="rId9"/>
    <p:sldLayoutId id="2147483706" r:id="rId10"/>
    <p:sldLayoutId id="2147483652" r:id="rId11"/>
    <p:sldLayoutId id="2147483705" r:id="rId12"/>
    <p:sldLayoutId id="2147483654" r:id="rId13"/>
    <p:sldLayoutId id="2147483655" r:id="rId14"/>
    <p:sldLayoutId id="2147483656" r:id="rId15"/>
    <p:sldLayoutId id="2147483657" r:id="rId16"/>
    <p:sldLayoutId id="2147483702" r:id="rId17"/>
  </p:sldLayoutIdLst>
  <p:txStyles>
    <p:titleStyle>
      <a:lvl1pPr algn="l" defTabSz="914400" rtl="0" eaLnBrk="1" latinLnBrk="0" hangingPunct="1">
        <a:lnSpc>
          <a:spcPct val="90000"/>
        </a:lnSpc>
        <a:spcBef>
          <a:spcPct val="0"/>
        </a:spcBef>
        <a:buNone/>
        <a:defRPr sz="2400" b="1" i="0" kern="1200">
          <a:solidFill>
            <a:srgbClr val="0042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744" userDrawn="1">
          <p15:clr>
            <a:srgbClr val="F26B43"/>
          </p15:clr>
        </p15:guide>
        <p15:guide id="4" orient="horz" pos="3888" userDrawn="1">
          <p15:clr>
            <a:srgbClr val="F26B43"/>
          </p15:clr>
        </p15:guide>
        <p15:guide id="5" pos="528" userDrawn="1">
          <p15:clr>
            <a:srgbClr val="F26B43"/>
          </p15:clr>
        </p15:guide>
        <p15:guide id="6" pos="7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46C191-3A82-FE49-A3C1-E3059927DD75}"/>
              </a:ext>
            </a:extLst>
          </p:cNvPr>
          <p:cNvSpPr/>
          <p:nvPr/>
        </p:nvSpPr>
        <p:spPr>
          <a:xfrm>
            <a:off x="589802" y="137821"/>
            <a:ext cx="10148932"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4261"/>
                </a:solidFill>
                <a:effectLst/>
                <a:uLnTx/>
                <a:uFillTx/>
                <a:latin typeface="Arial" panose="020B0604020202020204" pitchFamily="34" charset="0"/>
                <a:ea typeface="+mn-ea"/>
                <a:cs typeface="Arial" panose="020B0604020202020204" pitchFamily="34" charset="0"/>
              </a:rPr>
              <a:t>Promote a culture of inclusion</a:t>
            </a:r>
            <a:endParaRPr kumimoji="0" lang="en-US" sz="5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E26FBE6-1E3E-524C-B3B8-1757377673DE}"/>
              </a:ext>
            </a:extLst>
          </p:cNvPr>
          <p:cNvSpPr/>
          <p:nvPr/>
        </p:nvSpPr>
        <p:spPr>
          <a:xfrm>
            <a:off x="7345146" y="4642185"/>
            <a:ext cx="4357441" cy="1200329"/>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Land acknowledgement statement </a:t>
            </a:r>
            <a:r>
              <a:rPr lang="en-US" dirty="0">
                <a:solidFill>
                  <a:srgbClr val="000000"/>
                </a:solidFill>
                <a:latin typeface="Arial" panose="020B0604020202020204" pitchFamily="34" charset="0"/>
                <a:cs typeface="Arial" panose="020B0604020202020204" pitchFamily="34" charset="0"/>
              </a:rPr>
              <a:t>developed in partnership </a:t>
            </a: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th</a:t>
            </a:r>
            <a:r>
              <a:rPr lang="en-US" dirty="0">
                <a:solidFill>
                  <a:srgbClr val="000000"/>
                </a:solidFill>
                <a:latin typeface="Arial" panose="020B0604020202020204" pitchFamily="34" charset="0"/>
                <a:cs typeface="Arial" panose="020B0604020202020204" pitchFamily="34" charset="0"/>
              </a:rPr>
              <a:t>e </a:t>
            </a: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Amah </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Mutsun</a:t>
            </a:r>
            <a:r>
              <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Land Trust.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07017B34-0F22-AA48-9BE6-E50909E56516}"/>
              </a:ext>
            </a:extLst>
          </p:cNvPr>
          <p:cNvSpPr/>
          <p:nvPr/>
        </p:nvSpPr>
        <p:spPr>
          <a:xfrm>
            <a:off x="589802" y="1227740"/>
            <a:ext cx="5919491" cy="4821340"/>
          </a:xfrm>
          <a:prstGeom prst="rect">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96CFCD8-6A2B-6D47-AB65-77F217433A94}"/>
              </a:ext>
            </a:extLst>
          </p:cNvPr>
          <p:cNvSpPr txBox="1"/>
          <p:nvPr/>
        </p:nvSpPr>
        <p:spPr>
          <a:xfrm>
            <a:off x="709133" y="1560918"/>
            <a:ext cx="5800160" cy="4154984"/>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MBARI is located on the </a:t>
            </a:r>
            <a:r>
              <a:rPr lang="en-US" sz="2400" dirty="0" err="1">
                <a:latin typeface="Arial" panose="020B0604020202020204" pitchFamily="34" charset="0"/>
                <a:cs typeface="Arial" panose="020B0604020202020204" pitchFamily="34" charset="0"/>
              </a:rPr>
              <a:t>unceded</a:t>
            </a:r>
            <a:r>
              <a:rPr lang="en-US" sz="2400" dirty="0">
                <a:latin typeface="Arial" panose="020B0604020202020204" pitchFamily="34" charset="0"/>
                <a:cs typeface="Arial" panose="020B0604020202020204" pitchFamily="34" charset="0"/>
              </a:rPr>
              <a:t> land of </a:t>
            </a:r>
            <a:r>
              <a:rPr lang="en-US" sz="2400" dirty="0" err="1">
                <a:latin typeface="Arial" panose="020B0604020202020204" pitchFamily="34" charset="0"/>
                <a:cs typeface="Arial" panose="020B0604020202020204" pitchFamily="34" charset="0"/>
              </a:rPr>
              <a:t>Hueñeren</a:t>
            </a:r>
            <a:r>
              <a:rPr lang="en-US" sz="2400" dirty="0">
                <a:latin typeface="Arial" panose="020B0604020202020204" pitchFamily="34" charset="0"/>
                <a:cs typeface="Arial" panose="020B0604020202020204" pitchFamily="34" charset="0"/>
              </a:rPr>
              <a:t> and </a:t>
            </a:r>
            <a:r>
              <a:rPr lang="en-US" sz="2400" dirty="0" err="1">
                <a:latin typeface="Arial" panose="020B0604020202020204" pitchFamily="34" charset="0"/>
                <a:cs typeface="Arial" panose="020B0604020202020204" pitchFamily="34" charset="0"/>
              </a:rPr>
              <a:t>Guacharron</a:t>
            </a:r>
            <a:r>
              <a:rPr lang="en-US" sz="2400" dirty="0">
                <a:latin typeface="Arial" panose="020B0604020202020204" pitchFamily="34" charset="0"/>
                <a:cs typeface="Arial" panose="020B0604020202020204" pitchFamily="34" charset="0"/>
              </a:rPr>
              <a:t> peoples. This area was home to a settlement called </a:t>
            </a:r>
            <a:r>
              <a:rPr lang="en-US" sz="2400" dirty="0" err="1">
                <a:latin typeface="Arial" panose="020B0604020202020204" pitchFamily="34" charset="0"/>
                <a:cs typeface="Arial" panose="020B0604020202020204" pitchFamily="34" charset="0"/>
              </a:rPr>
              <a:t>Locuyusta</a:t>
            </a:r>
            <a:r>
              <a:rPr lang="en-US" sz="2400" dirty="0">
                <a:latin typeface="Arial" panose="020B0604020202020204" pitchFamily="34" charset="0"/>
                <a:cs typeface="Arial" panose="020B0604020202020204" pitchFamily="34" charset="0"/>
              </a:rPr>
              <a:t> in the region of </a:t>
            </a:r>
            <a:r>
              <a:rPr lang="en-US" sz="2400" dirty="0" err="1">
                <a:latin typeface="Arial" panose="020B0604020202020204" pitchFamily="34" charset="0"/>
                <a:cs typeface="Arial" panose="020B0604020202020204" pitchFamily="34" charset="0"/>
              </a:rPr>
              <a:t>Calendaruc</a:t>
            </a:r>
            <a:r>
              <a:rPr lang="en-US" sz="2400" dirty="0">
                <a:latin typeface="Arial" panose="020B0604020202020204" pitchFamily="34" charset="0"/>
                <a:cs typeface="Arial" panose="020B0604020202020204" pitchFamily="34" charset="0"/>
              </a:rPr>
              <a:t>, which means “ocean homeplace.” The Native peoples of this area were taken to Mission San Juan Bautista and Mission San Carlos Borromeo de Carmelo. Native people taken to Mission San Juan Bautista are represented today by the Amah </a:t>
            </a:r>
            <a:r>
              <a:rPr lang="en-US" sz="2400" dirty="0" err="1">
                <a:latin typeface="Arial" panose="020B0604020202020204" pitchFamily="34" charset="0"/>
                <a:cs typeface="Arial" panose="020B0604020202020204" pitchFamily="34" charset="0"/>
              </a:rPr>
              <a:t>Mutsun</a:t>
            </a:r>
            <a:r>
              <a:rPr lang="en-US" sz="2400" dirty="0">
                <a:latin typeface="Arial" panose="020B0604020202020204" pitchFamily="34" charset="0"/>
                <a:cs typeface="Arial" panose="020B0604020202020204" pitchFamily="34" charset="0"/>
              </a:rPr>
              <a:t> Tribal Band. </a:t>
            </a:r>
          </a:p>
        </p:txBody>
      </p:sp>
      <p:pic>
        <p:nvPicPr>
          <p:cNvPr id="8" name="Picture 7">
            <a:extLst>
              <a:ext uri="{FF2B5EF4-FFF2-40B4-BE49-F238E27FC236}">
                <a16:creationId xmlns:a16="http://schemas.microsoft.com/office/drawing/2014/main" id="{49B2AEDE-969B-694D-92C4-0F07E52ED1A2}"/>
              </a:ext>
            </a:extLst>
          </p:cNvPr>
          <p:cNvPicPr>
            <a:picLocks noChangeAspect="1"/>
          </p:cNvPicPr>
          <p:nvPr/>
        </p:nvPicPr>
        <p:blipFill>
          <a:blip r:embed="rId3"/>
          <a:stretch>
            <a:fillRect/>
          </a:stretch>
        </p:blipFill>
        <p:spPr>
          <a:xfrm>
            <a:off x="6759408" y="1723858"/>
            <a:ext cx="5194300" cy="2616200"/>
          </a:xfrm>
          <a:prstGeom prst="rect">
            <a:avLst/>
          </a:prstGeom>
        </p:spPr>
      </p:pic>
    </p:spTree>
    <p:extLst>
      <p:ext uri="{BB962C8B-B14F-4D97-AF65-F5344CB8AC3E}">
        <p14:creationId xmlns:p14="http://schemas.microsoft.com/office/powerpoint/2010/main" val="2287533594"/>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FFFFF"/>
      </a:lt1>
      <a:dk2>
        <a:srgbClr val="004161"/>
      </a:dk2>
      <a:lt2>
        <a:srgbClr val="E7E6E6"/>
      </a:lt2>
      <a:accent1>
        <a:srgbClr val="004161"/>
      </a:accent1>
      <a:accent2>
        <a:srgbClr val="34698E"/>
      </a:accent2>
      <a:accent3>
        <a:srgbClr val="002B46"/>
      </a:accent3>
      <a:accent4>
        <a:srgbClr val="90301E"/>
      </a:accent4>
      <a:accent5>
        <a:srgbClr val="002B46"/>
      </a:accent5>
      <a:accent6>
        <a:srgbClr val="F16851"/>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5286</TotalTime>
  <Words>123</Words>
  <Application>Microsoft Macintosh PowerPoint</Application>
  <PresentationFormat>Widescreen</PresentationFormat>
  <Paragraphs>11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Heidi Cullen</dc:creator>
  <cp:lastModifiedBy>Microsoft Office User</cp:lastModifiedBy>
  <cp:revision>499</cp:revision>
  <cp:lastPrinted>2019-01-30T18:37:10Z</cp:lastPrinted>
  <dcterms:created xsi:type="dcterms:W3CDTF">2019-01-30T18:15:38Z</dcterms:created>
  <dcterms:modified xsi:type="dcterms:W3CDTF">2021-03-25T16:37:33Z</dcterms:modified>
</cp:coreProperties>
</file>