
<file path=[Content_Types].xml><?xml version="1.0" encoding="utf-8"?>
<Types xmlns="http://schemas.openxmlformats.org/package/2006/content-types">
  <Default Extension="xml" ContentType="application/xml"/>
  <Default Extension="wmf" ContentType="image/x-wmf"/>
  <Default Extension="jpeg" ContentType="image/jpeg"/>
  <Default Extension="jpg" ContentType="image/jpeg"/>
  <Default Extension="emf" ContentType="image/x-emf"/>
  <Default Extension="rels" ContentType="application/vnd.openxmlformats-package.relationships+xml"/>
  <Default Extension="vml" ContentType="application/vnd.openxmlformats-officedocument.vmlDrawing"/>
  <Default Extension="wdp" ContentType="image/vnd.ms-photo"/>
  <Default Extension="mov" ContentType="video/unknown"/>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embeddings/oleObject1.bin" ContentType="application/vnd.openxmlformats-officedocument.oleObject"/>
  <Override PartName="/ppt/embeddings/oleObject2.bin" ContentType="application/vnd.openxmlformats-officedocument.oleObject"/>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87" r:id="rId3"/>
    <p:sldMasterId id="2147483702" r:id="rId4"/>
  </p:sldMasterIdLst>
  <p:notesMasterIdLst>
    <p:notesMasterId r:id="rId27"/>
  </p:notesMasterIdLst>
  <p:sldIdLst>
    <p:sldId id="293" r:id="rId5"/>
    <p:sldId id="305" r:id="rId6"/>
    <p:sldId id="284" r:id="rId7"/>
    <p:sldId id="286" r:id="rId8"/>
    <p:sldId id="297" r:id="rId9"/>
    <p:sldId id="279" r:id="rId10"/>
    <p:sldId id="271" r:id="rId11"/>
    <p:sldId id="295" r:id="rId12"/>
    <p:sldId id="258" r:id="rId13"/>
    <p:sldId id="257" r:id="rId14"/>
    <p:sldId id="260" r:id="rId15"/>
    <p:sldId id="298" r:id="rId16"/>
    <p:sldId id="299" r:id="rId17"/>
    <p:sldId id="300" r:id="rId18"/>
    <p:sldId id="301" r:id="rId19"/>
    <p:sldId id="302" r:id="rId20"/>
    <p:sldId id="303" r:id="rId21"/>
    <p:sldId id="306" r:id="rId22"/>
    <p:sldId id="289" r:id="rId23"/>
    <p:sldId id="290" r:id="rId24"/>
    <p:sldId id="292" r:id="rId25"/>
    <p:sldId id="294" r:id="rId26"/>
  </p:sldIdLst>
  <p:sldSz cx="9144000" cy="6858000" type="screen4x3"/>
  <p:notesSz cx="6858000" cy="9144000"/>
  <p:defaultTextStyle>
    <a:defPPr>
      <a:defRPr lang="en-US"/>
    </a:defPPr>
    <a:lvl1pPr marL="0" algn="l" defTabSz="913721" rtl="0" eaLnBrk="1" latinLnBrk="0" hangingPunct="1">
      <a:defRPr sz="1800" kern="1200">
        <a:solidFill>
          <a:schemeClr val="tx1"/>
        </a:solidFill>
        <a:latin typeface="+mn-lt"/>
        <a:ea typeface="+mn-ea"/>
        <a:cs typeface="+mn-cs"/>
      </a:defRPr>
    </a:lvl1pPr>
    <a:lvl2pPr marL="456861" algn="l" defTabSz="913721" rtl="0" eaLnBrk="1" latinLnBrk="0" hangingPunct="1">
      <a:defRPr sz="1800" kern="1200">
        <a:solidFill>
          <a:schemeClr val="tx1"/>
        </a:solidFill>
        <a:latin typeface="+mn-lt"/>
        <a:ea typeface="+mn-ea"/>
        <a:cs typeface="+mn-cs"/>
      </a:defRPr>
    </a:lvl2pPr>
    <a:lvl3pPr marL="913721" algn="l" defTabSz="913721" rtl="0" eaLnBrk="1" latinLnBrk="0" hangingPunct="1">
      <a:defRPr sz="1800" kern="1200">
        <a:solidFill>
          <a:schemeClr val="tx1"/>
        </a:solidFill>
        <a:latin typeface="+mn-lt"/>
        <a:ea typeface="+mn-ea"/>
        <a:cs typeface="+mn-cs"/>
      </a:defRPr>
    </a:lvl3pPr>
    <a:lvl4pPr marL="1370582" algn="l" defTabSz="913721" rtl="0" eaLnBrk="1" latinLnBrk="0" hangingPunct="1">
      <a:defRPr sz="1800" kern="1200">
        <a:solidFill>
          <a:schemeClr val="tx1"/>
        </a:solidFill>
        <a:latin typeface="+mn-lt"/>
        <a:ea typeface="+mn-ea"/>
        <a:cs typeface="+mn-cs"/>
      </a:defRPr>
    </a:lvl4pPr>
    <a:lvl5pPr marL="1827443" algn="l" defTabSz="913721" rtl="0" eaLnBrk="1" latinLnBrk="0" hangingPunct="1">
      <a:defRPr sz="1800" kern="1200">
        <a:solidFill>
          <a:schemeClr val="tx1"/>
        </a:solidFill>
        <a:latin typeface="+mn-lt"/>
        <a:ea typeface="+mn-ea"/>
        <a:cs typeface="+mn-cs"/>
      </a:defRPr>
    </a:lvl5pPr>
    <a:lvl6pPr marL="2284304" algn="l" defTabSz="913721" rtl="0" eaLnBrk="1" latinLnBrk="0" hangingPunct="1">
      <a:defRPr sz="1800" kern="1200">
        <a:solidFill>
          <a:schemeClr val="tx1"/>
        </a:solidFill>
        <a:latin typeface="+mn-lt"/>
        <a:ea typeface="+mn-ea"/>
        <a:cs typeface="+mn-cs"/>
      </a:defRPr>
    </a:lvl6pPr>
    <a:lvl7pPr marL="2741164" algn="l" defTabSz="913721" rtl="0" eaLnBrk="1" latinLnBrk="0" hangingPunct="1">
      <a:defRPr sz="1800" kern="1200">
        <a:solidFill>
          <a:schemeClr val="tx1"/>
        </a:solidFill>
        <a:latin typeface="+mn-lt"/>
        <a:ea typeface="+mn-ea"/>
        <a:cs typeface="+mn-cs"/>
      </a:defRPr>
    </a:lvl7pPr>
    <a:lvl8pPr marL="3198024" algn="l" defTabSz="913721" rtl="0" eaLnBrk="1" latinLnBrk="0" hangingPunct="1">
      <a:defRPr sz="1800" kern="1200">
        <a:solidFill>
          <a:schemeClr val="tx1"/>
        </a:solidFill>
        <a:latin typeface="+mn-lt"/>
        <a:ea typeface="+mn-ea"/>
        <a:cs typeface="+mn-cs"/>
      </a:defRPr>
    </a:lvl8pPr>
    <a:lvl9pPr marL="3654884" algn="l" defTabSz="913721"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CC"/>
    <a:srgbClr val="0000FF"/>
    <a:srgbClr val="000000"/>
    <a:srgbClr val="FFFFFF"/>
    <a:srgbClr val="C0C0C0"/>
    <a:srgbClr val="00FF00"/>
    <a:srgbClr val="FFFFCC"/>
    <a:srgbClr val="FFCC99"/>
    <a:srgbClr val="008000"/>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7491" autoAdjust="0"/>
  </p:normalViewPr>
  <p:slideViewPr>
    <p:cSldViewPr>
      <p:cViewPr varScale="1">
        <p:scale>
          <a:sx n="60" d="100"/>
          <a:sy n="60" d="100"/>
        </p:scale>
        <p:origin x="-296" y="-112"/>
      </p:cViewPr>
      <p:guideLst>
        <p:guide orient="horz" pos="2160"/>
        <p:guide pos="2880"/>
      </p:guideLst>
    </p:cSldViewPr>
  </p:slideViewPr>
  <p:notesTextViewPr>
    <p:cViewPr>
      <p:scale>
        <a:sx n="1" d="1"/>
        <a:sy n="1" d="1"/>
      </p:scale>
      <p:origin x="0" y="0"/>
    </p:cViewPr>
  </p:notesTextViewPr>
  <p:sorterViewPr>
    <p:cViewPr>
      <p:scale>
        <a:sx n="85" d="100"/>
        <a:sy n="85"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notesMaster" Target="notesMasters/notesMaster1.xml"/><Relationship Id="rId28" Type="http://schemas.openxmlformats.org/officeDocument/2006/relationships/printerSettings" Target="printerSettings/printerSettings1.bin"/><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Workbook1" TargetMode="External"/></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Work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1"/>
  <mc:AlternateContent xmlns:mc="http://schemas.openxmlformats.org/markup-compatibility/2006">
    <mc:Choice xmlns:c14="http://schemas.microsoft.com/office/drawing/2007/8/2/chart" Requires="c14">
      <c14:style val="118"/>
    </mc:Choice>
    <mc:Fallback>
      <c:style val="18"/>
    </mc:Fallback>
  </mc:AlternateContent>
  <c:clrMapOvr bg1="dk2" tx1="lt1" bg2="dk1" tx2="lt2" accent1="accent1" accent2="accent2" accent3="accent3" accent4="accent4" accent5="accent5" accent6="accent6" hlink="hlink" folHlink="folHlink"/>
  <c:chart>
    <c:autoTitleDeleted val="1"/>
    <c:plotArea>
      <c:layout>
        <c:manualLayout>
          <c:layoutTarget val="inner"/>
          <c:xMode val="edge"/>
          <c:yMode val="edge"/>
          <c:x val="0.0720375954438344"/>
          <c:y val="0.0605445980090058"/>
          <c:w val="0.840426410368116"/>
          <c:h val="0.895422967075353"/>
        </c:manualLayout>
      </c:layout>
      <c:pieChart>
        <c:varyColors val="1"/>
        <c:ser>
          <c:idx val="0"/>
          <c:order val="0"/>
          <c:explosion val="9"/>
          <c:dPt>
            <c:idx val="0"/>
            <c:bubble3D val="0"/>
            <c:spPr>
              <a:solidFill>
                <a:srgbClr val="FFFF00"/>
              </a:solidFill>
            </c:spPr>
          </c:dPt>
          <c:dPt>
            <c:idx val="1"/>
            <c:bubble3D val="0"/>
            <c:spPr>
              <a:solidFill>
                <a:srgbClr val="008000"/>
              </a:solidFill>
            </c:spPr>
          </c:dPt>
          <c:dPt>
            <c:idx val="2"/>
            <c:bubble3D val="0"/>
            <c:spPr>
              <a:solidFill>
                <a:srgbClr val="FF0000"/>
              </a:solidFill>
            </c:spPr>
          </c:dPt>
          <c:val>
            <c:numRef>
              <c:f>Sheet1!$C$15:$C$17</c:f>
              <c:numCache>
                <c:formatCode>General</c:formatCode>
                <c:ptCount val="3"/>
                <c:pt idx="0">
                  <c:v>25.0</c:v>
                </c:pt>
                <c:pt idx="1">
                  <c:v>30.0</c:v>
                </c:pt>
                <c:pt idx="2">
                  <c:v>45.0</c:v>
                </c:pt>
              </c:numCache>
            </c:numRef>
          </c:val>
        </c:ser>
        <c:dLbls>
          <c:showLegendKey val="0"/>
          <c:showVal val="0"/>
          <c:showCatName val="0"/>
          <c:showSerName val="0"/>
          <c:showPercent val="0"/>
          <c:showBubbleSize val="0"/>
          <c:showLeaderLines val="1"/>
        </c:dLbls>
        <c:firstSliceAng val="0"/>
      </c:pieChart>
    </c:plotArea>
    <c:plotVisOnly val="1"/>
    <c:dispBlanksAs val="zero"/>
    <c:showDLblsOverMax val="1"/>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1"/>
  <mc:AlternateContent xmlns:mc="http://schemas.openxmlformats.org/markup-compatibility/2006">
    <mc:Choice xmlns:c14="http://schemas.microsoft.com/office/drawing/2007/8/2/chart" Requires="c14">
      <c14:style val="118"/>
    </mc:Choice>
    <mc:Fallback>
      <c:style val="18"/>
    </mc:Fallback>
  </mc:AlternateContent>
  <c:clrMapOvr bg1="dk2" tx1="lt1" bg2="dk1" tx2="lt2" accent1="accent1" accent2="accent2" accent3="accent3" accent4="accent4" accent5="accent5" accent6="accent6" hlink="hlink" folHlink="folHlink"/>
  <c:chart>
    <c:autoTitleDeleted val="1"/>
    <c:plotArea>
      <c:layout/>
      <c:pieChart>
        <c:varyColors val="1"/>
        <c:ser>
          <c:idx val="0"/>
          <c:order val="0"/>
          <c:spPr>
            <a:ln>
              <a:noFill/>
            </a:ln>
          </c:spPr>
          <c:explosion val="13"/>
          <c:dPt>
            <c:idx val="0"/>
            <c:bubble3D val="0"/>
            <c:explosion val="7"/>
            <c:spPr>
              <a:solidFill>
                <a:srgbClr val="FFFF00"/>
              </a:solidFill>
              <a:ln>
                <a:noFill/>
              </a:ln>
            </c:spPr>
          </c:dPt>
          <c:dPt>
            <c:idx val="1"/>
            <c:bubble3D val="0"/>
            <c:explosion val="9"/>
            <c:spPr>
              <a:solidFill>
                <a:srgbClr val="008000"/>
              </a:solidFill>
              <a:ln>
                <a:noFill/>
              </a:ln>
            </c:spPr>
          </c:dPt>
          <c:dPt>
            <c:idx val="2"/>
            <c:bubble3D val="0"/>
            <c:explosion val="11"/>
            <c:spPr>
              <a:solidFill>
                <a:srgbClr val="FF0000"/>
              </a:solidFill>
              <a:ln>
                <a:noFill/>
              </a:ln>
            </c:spPr>
          </c:dPt>
          <c:val>
            <c:numRef>
              <c:f>Sheet1!$E$15:$E$17</c:f>
              <c:numCache>
                <c:formatCode>General</c:formatCode>
                <c:ptCount val="3"/>
                <c:pt idx="0">
                  <c:v>15.0</c:v>
                </c:pt>
                <c:pt idx="1">
                  <c:v>15.0</c:v>
                </c:pt>
                <c:pt idx="2">
                  <c:v>70.0</c:v>
                </c:pt>
              </c:numCache>
            </c:numRef>
          </c:val>
        </c:ser>
        <c:dLbls>
          <c:showLegendKey val="0"/>
          <c:showVal val="0"/>
          <c:showCatName val="0"/>
          <c:showSerName val="0"/>
          <c:showPercent val="0"/>
          <c:showBubbleSize val="0"/>
          <c:showLeaderLines val="1"/>
        </c:dLbls>
        <c:firstSliceAng val="0"/>
      </c:pieChart>
      <c:spPr>
        <a:ln>
          <a:noFill/>
        </a:ln>
      </c:spPr>
    </c:plotArea>
    <c:plotVisOnly val="1"/>
    <c:dispBlanksAs val="zero"/>
    <c:showDLblsOverMax val="1"/>
  </c:chart>
  <c:spPr>
    <a:ln>
      <a:noFill/>
    </a:ln>
  </c:spPr>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72.emf"/><Relationship Id="rId2" Type="http://schemas.openxmlformats.org/officeDocument/2006/relationships/image" Target="../media/image7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itchFamily="34" charset="0"/>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pitchFamily="34" charset="0"/>
              </a:defRPr>
            </a:lvl1pPr>
          </a:lstStyle>
          <a:p>
            <a:fld id="{EF2A1CA2-DE4D-4A2A-8C36-6BD404D8565E}" type="datetimeFigureOut">
              <a:rPr lang="en-US" smtClean="0"/>
              <a:pPr/>
              <a:t>10/22/11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pitchFamily="34" charset="0"/>
              </a:defRPr>
            </a:lvl1pPr>
          </a:lstStyle>
          <a:p>
            <a:fld id="{201FDE85-21DA-43EA-A14B-1187F9D32E16}" type="slidenum">
              <a:rPr lang="en-US" smtClean="0"/>
              <a:pPr/>
              <a:t>‹#›</a:t>
            </a:fld>
            <a:endParaRPr lang="en-US" dirty="0"/>
          </a:p>
        </p:txBody>
      </p:sp>
    </p:spTree>
    <p:extLst>
      <p:ext uri="{BB962C8B-B14F-4D97-AF65-F5344CB8AC3E}">
        <p14:creationId xmlns:p14="http://schemas.microsoft.com/office/powerpoint/2010/main" val="151997402"/>
      </p:ext>
    </p:extLst>
  </p:cSld>
  <p:clrMap bg1="lt1" tx1="dk1" bg2="lt2" tx2="dk2" accent1="accent1" accent2="accent2" accent3="accent3" accent4="accent4" accent5="accent5" accent6="accent6" hlink="hlink" folHlink="folHlink"/>
  <p:notesStyle>
    <a:lvl1pPr marL="0" algn="l" defTabSz="913721" rtl="0" eaLnBrk="1" latinLnBrk="0" hangingPunct="1">
      <a:defRPr sz="1200" kern="1200">
        <a:solidFill>
          <a:schemeClr val="tx1"/>
        </a:solidFill>
        <a:latin typeface="Arial" pitchFamily="34" charset="0"/>
        <a:ea typeface="+mn-ea"/>
        <a:cs typeface="+mn-cs"/>
      </a:defRPr>
    </a:lvl1pPr>
    <a:lvl2pPr marL="456861" algn="l" defTabSz="913721" rtl="0" eaLnBrk="1" latinLnBrk="0" hangingPunct="1">
      <a:defRPr sz="1200" kern="1200">
        <a:solidFill>
          <a:schemeClr val="tx1"/>
        </a:solidFill>
        <a:latin typeface="Arial" pitchFamily="34" charset="0"/>
        <a:ea typeface="+mn-ea"/>
        <a:cs typeface="+mn-cs"/>
      </a:defRPr>
    </a:lvl2pPr>
    <a:lvl3pPr marL="913721" algn="l" defTabSz="913721" rtl="0" eaLnBrk="1" latinLnBrk="0" hangingPunct="1">
      <a:defRPr sz="1200" kern="1200">
        <a:solidFill>
          <a:schemeClr val="tx1"/>
        </a:solidFill>
        <a:latin typeface="Arial" pitchFamily="34" charset="0"/>
        <a:ea typeface="+mn-ea"/>
        <a:cs typeface="+mn-cs"/>
      </a:defRPr>
    </a:lvl3pPr>
    <a:lvl4pPr marL="1370582" algn="l" defTabSz="913721" rtl="0" eaLnBrk="1" latinLnBrk="0" hangingPunct="1">
      <a:defRPr sz="1200" kern="1200">
        <a:solidFill>
          <a:schemeClr val="tx1"/>
        </a:solidFill>
        <a:latin typeface="Arial" pitchFamily="34" charset="0"/>
        <a:ea typeface="+mn-ea"/>
        <a:cs typeface="+mn-cs"/>
      </a:defRPr>
    </a:lvl4pPr>
    <a:lvl5pPr marL="1827443" algn="l" defTabSz="913721" rtl="0" eaLnBrk="1" latinLnBrk="0" hangingPunct="1">
      <a:defRPr sz="1200" kern="1200">
        <a:solidFill>
          <a:schemeClr val="tx1"/>
        </a:solidFill>
        <a:latin typeface="Arial" pitchFamily="34" charset="0"/>
        <a:ea typeface="+mn-ea"/>
        <a:cs typeface="+mn-cs"/>
      </a:defRPr>
    </a:lvl5pPr>
    <a:lvl6pPr marL="2284304" algn="l" defTabSz="913721" rtl="0" eaLnBrk="1" latinLnBrk="0" hangingPunct="1">
      <a:defRPr sz="1200" kern="1200">
        <a:solidFill>
          <a:schemeClr val="tx1"/>
        </a:solidFill>
        <a:latin typeface="+mn-lt"/>
        <a:ea typeface="+mn-ea"/>
        <a:cs typeface="+mn-cs"/>
      </a:defRPr>
    </a:lvl6pPr>
    <a:lvl7pPr marL="2741164" algn="l" defTabSz="913721" rtl="0" eaLnBrk="1" latinLnBrk="0" hangingPunct="1">
      <a:defRPr sz="1200" kern="1200">
        <a:solidFill>
          <a:schemeClr val="tx1"/>
        </a:solidFill>
        <a:latin typeface="+mn-lt"/>
        <a:ea typeface="+mn-ea"/>
        <a:cs typeface="+mn-cs"/>
      </a:defRPr>
    </a:lvl7pPr>
    <a:lvl8pPr marL="3198024" algn="l" defTabSz="913721" rtl="0" eaLnBrk="1" latinLnBrk="0" hangingPunct="1">
      <a:defRPr sz="1200" kern="1200">
        <a:solidFill>
          <a:schemeClr val="tx1"/>
        </a:solidFill>
        <a:latin typeface="+mn-lt"/>
        <a:ea typeface="+mn-ea"/>
        <a:cs typeface="+mn-cs"/>
      </a:defRPr>
    </a:lvl8pPr>
    <a:lvl9pPr marL="3654884" algn="l" defTabSz="913721"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Hi,</a:t>
            </a:r>
            <a:r>
              <a:rPr lang="en-US" baseline="0" dirty="0" smtClean="0"/>
              <a:t> I’m Jim Barry, a scientist at MBARI in Monterey Bay.  My research focuses on how marine organisms are affected by ocean acidification and other environmental changes.  Today, I’ll be giving you a quick overview of ocean </a:t>
            </a:r>
            <a:r>
              <a:rPr lang="en-US" baseline="0" dirty="0" err="1" smtClean="0"/>
              <a:t>acificiation</a:t>
            </a:r>
            <a:r>
              <a:rPr lang="en-US" baseline="0" dirty="0" smtClean="0"/>
              <a:t> – Ocean Acidification 101, what is ocean acidification and how does it affect organisms, ecosystems, and society.</a:t>
            </a:r>
          </a:p>
          <a:p>
            <a:endParaRPr lang="en-US" baseline="0" dirty="0" smtClean="0"/>
          </a:p>
          <a:p>
            <a:r>
              <a:rPr lang="en-US" baseline="0" dirty="0" smtClean="0"/>
              <a:t>There are 3 main messages I’d like you to leave with.</a:t>
            </a:r>
          </a:p>
          <a:p>
            <a:endParaRPr lang="en-US" baseline="0" dirty="0" smtClean="0"/>
          </a:p>
          <a:p>
            <a:r>
              <a:rPr lang="en-US" baseline="0" dirty="0" smtClean="0"/>
              <a:t>1 – Ocean acidification is global in scale and related to CO2 emissions, but is also caused by local to regional processes linked to human activities</a:t>
            </a:r>
          </a:p>
          <a:p>
            <a:r>
              <a:rPr lang="en-US" baseline="0" dirty="0" smtClean="0"/>
              <a:t>2 – Ocean acidification affects the physiological function of organisms, leading to consequences for marine ecosystems and society</a:t>
            </a:r>
          </a:p>
          <a:p>
            <a:r>
              <a:rPr lang="en-US" baseline="0" dirty="0" smtClean="0"/>
              <a:t>3 – Management of local to regional stressors on marine ecosystems, including those linked to ocean acidification as well as others (e.g. overfishing, pollution), can reduce or delay the impacts of OA.</a:t>
            </a:r>
            <a:endParaRPr lang="en-US" dirty="0"/>
          </a:p>
        </p:txBody>
      </p:sp>
      <p:sp>
        <p:nvSpPr>
          <p:cNvPr id="4" name="Slide Number Placeholder 3"/>
          <p:cNvSpPr>
            <a:spLocks noGrp="1"/>
          </p:cNvSpPr>
          <p:nvPr>
            <p:ph type="sldNum" sz="quarter" idx="10"/>
          </p:nvPr>
        </p:nvSpPr>
        <p:spPr/>
        <p:txBody>
          <a:bodyPr/>
          <a:lstStyle/>
          <a:p>
            <a:fld id="{201FDE85-21DA-43EA-A14B-1187F9D32E16}" type="slidenum">
              <a:rPr lang="en-US" smtClean="0"/>
              <a:pPr/>
              <a:t>1</a:t>
            </a:fld>
            <a:endParaRPr lang="en-US" dirty="0"/>
          </a:p>
        </p:txBody>
      </p:sp>
    </p:spTree>
    <p:extLst>
      <p:ext uri="{BB962C8B-B14F-4D97-AF65-F5344CB8AC3E}">
        <p14:creationId xmlns:p14="http://schemas.microsoft.com/office/powerpoint/2010/main" val="36347592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487DB1B-F3B0-4666-8D89-ADB94BA559EA}"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This is a simplified</a:t>
            </a:r>
            <a:r>
              <a:rPr lang="en-US" baseline="0" dirty="0" smtClean="0"/>
              <a:t> overview of the global process of passive carbon dioxide invasion from the </a:t>
            </a:r>
            <a:r>
              <a:rPr lang="en-US" baseline="0" dirty="0" err="1" smtClean="0"/>
              <a:t>atmsophere</a:t>
            </a:r>
            <a:r>
              <a:rPr lang="en-US" baseline="0" dirty="0" smtClean="0"/>
              <a:t> to the oceans.</a:t>
            </a:r>
          </a:p>
          <a:p>
            <a:r>
              <a:rPr lang="en-US" baseline="0" dirty="0" smtClean="0"/>
              <a:t>We emit billions of tons of CO2 into the atmosphere each year.</a:t>
            </a:r>
          </a:p>
          <a:p>
            <a:r>
              <a:rPr lang="en-US" baseline="0" dirty="0" smtClean="0"/>
              <a:t>Roughly 1/3</a:t>
            </a:r>
            <a:r>
              <a:rPr lang="en-US" baseline="30000" dirty="0" smtClean="0"/>
              <a:t>rd</a:t>
            </a:r>
            <a:r>
              <a:rPr lang="en-US" baseline="0" dirty="0" smtClean="0"/>
              <a:t> of our emissions are absorbed through the surface of the ocean</a:t>
            </a:r>
          </a:p>
          <a:p>
            <a:r>
              <a:rPr lang="en-US" baseline="0" dirty="0" smtClean="0"/>
              <a:t>While little chemistry occurs in the atmosphere, CO2 in the ocean reacts immediately with seawater to produce carbonic acid (soda water).</a:t>
            </a:r>
          </a:p>
          <a:p>
            <a:r>
              <a:rPr lang="en-US" baseline="0" dirty="0" smtClean="0"/>
              <a:t>I won’t discuss the chemistry further, other than to say that 2 important changes occur</a:t>
            </a:r>
          </a:p>
          <a:p>
            <a:r>
              <a:rPr lang="en-US" baseline="0" dirty="0" smtClean="0"/>
              <a:t>	1 – as CO2 increases, oceans become more acidic</a:t>
            </a:r>
          </a:p>
          <a:p>
            <a:r>
              <a:rPr lang="en-US" baseline="0" dirty="0" smtClean="0"/>
              <a:t>	2 – as CO2 increases, there is a decrease in the levels of minerals critical for shell formation in many animals (clams, corals, snails, etc.)</a:t>
            </a:r>
            <a:endParaRPr lang="en-US" dirty="0"/>
          </a:p>
        </p:txBody>
      </p:sp>
      <p:sp>
        <p:nvSpPr>
          <p:cNvPr id="4" name="Slide Number Placeholder 3"/>
          <p:cNvSpPr>
            <a:spLocks noGrp="1"/>
          </p:cNvSpPr>
          <p:nvPr>
            <p:ph type="sldNum" sz="quarter" idx="10"/>
          </p:nvPr>
        </p:nvSpPr>
        <p:spPr/>
        <p:txBody>
          <a:bodyPr/>
          <a:lstStyle/>
          <a:p>
            <a:fld id="{201FDE85-21DA-43EA-A14B-1187F9D32E16}" type="slidenum">
              <a:rPr lang="en-US" smtClean="0"/>
              <a:pPr/>
              <a:t>3</a:t>
            </a:fld>
            <a:endParaRPr lang="en-US" dirty="0"/>
          </a:p>
        </p:txBody>
      </p:sp>
    </p:spTree>
    <p:extLst>
      <p:ext uri="{BB962C8B-B14F-4D97-AF65-F5344CB8AC3E}">
        <p14:creationId xmlns:p14="http://schemas.microsoft.com/office/powerpoint/2010/main" val="8891225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Ocean</a:t>
            </a:r>
            <a:r>
              <a:rPr lang="en-US" baseline="0" dirty="0" smtClean="0"/>
              <a:t> chemistry is very well understood and the amount of carbon dioxide emissions now in the oceans, as well as their effects on ocean chemistry, are highly measurable.</a:t>
            </a:r>
          </a:p>
          <a:p>
            <a:endParaRPr lang="en-US" baseline="0" dirty="0" smtClean="0"/>
          </a:p>
          <a:p>
            <a:r>
              <a:rPr lang="en-US" baseline="0" dirty="0" smtClean="0"/>
              <a:t>CO2 levels in the atmosphere are rising rapidly</a:t>
            </a:r>
          </a:p>
          <a:p>
            <a:r>
              <a:rPr lang="en-US" baseline="0" dirty="0" smtClean="0"/>
              <a:t>CO2 in the ocean surface waters are ‘tracking ‘ atmospheric CO2</a:t>
            </a:r>
          </a:p>
          <a:p>
            <a:r>
              <a:rPr lang="en-US" baseline="0" dirty="0" smtClean="0"/>
              <a:t>Ocean pH (Acidity) is mirroring ocean / atmospheric CO2</a:t>
            </a:r>
          </a:p>
          <a:p>
            <a:endParaRPr lang="en-US" baseline="0" dirty="0" smtClean="0"/>
          </a:p>
          <a:p>
            <a:r>
              <a:rPr lang="en-US" baseline="0" dirty="0" smtClean="0"/>
              <a:t>Levels of minerals used for shell formation are falling rapidly through this century and will be very low by ~2100</a:t>
            </a:r>
          </a:p>
          <a:p>
            <a:r>
              <a:rPr lang="en-US" baseline="0" dirty="0" smtClean="0"/>
              <a:t>	Blue indicates high levels of minerals in 1885</a:t>
            </a:r>
          </a:p>
          <a:p>
            <a:r>
              <a:rPr lang="en-US" baseline="0" dirty="0" smtClean="0"/>
              <a:t>	By ~2100, levels are low (orange), or even corrosive (exposed shells will dissolve) – even harder to make or maintain shells</a:t>
            </a:r>
          </a:p>
          <a:p>
            <a:r>
              <a:rPr lang="en-US" baseline="0" dirty="0" smtClean="0"/>
              <a:t>	Could have very </a:t>
            </a:r>
            <a:r>
              <a:rPr lang="en-US" baseline="0" dirty="0" err="1" smtClean="0"/>
              <a:t>imortant</a:t>
            </a:r>
            <a:r>
              <a:rPr lang="en-US" baseline="0" dirty="0" smtClean="0"/>
              <a:t> impacts on </a:t>
            </a:r>
            <a:r>
              <a:rPr lang="en-US" baseline="0" dirty="0" err="1" smtClean="0"/>
              <a:t>organimss</a:t>
            </a:r>
            <a:endParaRPr lang="en-US" baseline="0" dirty="0" smtClean="0"/>
          </a:p>
          <a:p>
            <a:r>
              <a:rPr lang="en-US" baseline="0" dirty="0" smtClean="0"/>
              <a:t>	This is a massive and rapid change in ocean chemistry different than known on Earth for 25+ million years.</a:t>
            </a:r>
            <a:endParaRPr lang="en-US" dirty="0"/>
          </a:p>
        </p:txBody>
      </p:sp>
      <p:sp>
        <p:nvSpPr>
          <p:cNvPr id="4" name="Slide Number Placeholder 3"/>
          <p:cNvSpPr>
            <a:spLocks noGrp="1"/>
          </p:cNvSpPr>
          <p:nvPr>
            <p:ph type="sldNum" sz="quarter" idx="10"/>
          </p:nvPr>
        </p:nvSpPr>
        <p:spPr/>
        <p:txBody>
          <a:bodyPr/>
          <a:lstStyle/>
          <a:p>
            <a:fld id="{201FDE85-21DA-43EA-A14B-1187F9D32E16}" type="slidenum">
              <a:rPr lang="en-US" smtClean="0"/>
              <a:pPr/>
              <a:t>4</a:t>
            </a:fld>
            <a:endParaRPr lang="en-US" dirty="0"/>
          </a:p>
        </p:txBody>
      </p:sp>
    </p:spTree>
    <p:extLst>
      <p:ext uri="{BB962C8B-B14F-4D97-AF65-F5344CB8AC3E}">
        <p14:creationId xmlns:p14="http://schemas.microsoft.com/office/powerpoint/2010/main" val="18097763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E59DB32-9532-494B-AE3C-8C63B2918082}" type="slidenum">
              <a:rPr lang="en-US"/>
              <a:pPr/>
              <a:t>5</a:t>
            </a:fld>
            <a:endParaRPr lang="en-US"/>
          </a:p>
        </p:txBody>
      </p:sp>
      <p:sp>
        <p:nvSpPr>
          <p:cNvPr id="1803266" name="Rectangle 2"/>
          <p:cNvSpPr>
            <a:spLocks noGrp="1" noRot="1" noChangeAspect="1" noChangeArrowheads="1" noTextEdit="1"/>
          </p:cNvSpPr>
          <p:nvPr>
            <p:ph type="sldImg"/>
          </p:nvPr>
        </p:nvSpPr>
        <p:spPr>
          <a:xfrm>
            <a:off x="1143000" y="685800"/>
            <a:ext cx="4572000" cy="3429000"/>
          </a:xfrm>
          <a:ln/>
        </p:spPr>
      </p:sp>
      <p:sp>
        <p:nvSpPr>
          <p:cNvPr id="180326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The California coast is special</a:t>
            </a:r>
            <a:r>
              <a:rPr lang="en-US" baseline="0" dirty="0" smtClean="0"/>
              <a:t> – coastal upwelling (nutrients brought from deep water by coastal winds) promotes incredible biological productivity in surface waters, but also leads to decomposition of all of the sinking organic debris.  This decomposition creates low oxygen waters with very high CO2 levels ~200+ m below the surface.  Coastal upwelling brings some of these </a:t>
            </a:r>
            <a:r>
              <a:rPr lang="en-US" baseline="0" dirty="0" err="1" smtClean="0"/>
              <a:t>watesr</a:t>
            </a:r>
            <a:r>
              <a:rPr lang="en-US" baseline="0" dirty="0" smtClean="0"/>
              <a:t> to near the surface and the coastline – as these water absorb more fossil fuel emissions, it makes the waters even more acidic.  As they reach the coastline, it can be more stressful for coastal organisms .</a:t>
            </a:r>
          </a:p>
          <a:p>
            <a:endParaRPr lang="en-US" baseline="0" dirty="0" smtClean="0"/>
          </a:p>
          <a:p>
            <a:r>
              <a:rPr lang="en-US" baseline="0" dirty="0" smtClean="0"/>
              <a:t>These corrosive water events observed over the past </a:t>
            </a:r>
            <a:r>
              <a:rPr lang="en-US" baseline="0" dirty="0" err="1" smtClean="0"/>
              <a:t>sevearl</a:t>
            </a:r>
            <a:r>
              <a:rPr lang="en-US" baseline="0" dirty="0" smtClean="0"/>
              <a:t> years as related to the failure of oyster breeding / rearing over </a:t>
            </a:r>
            <a:r>
              <a:rPr lang="en-US" baseline="0" dirty="0" err="1" smtClean="0"/>
              <a:t>thepast</a:t>
            </a:r>
            <a:r>
              <a:rPr lang="en-US" baseline="0" dirty="0" smtClean="0"/>
              <a:t> several years.</a:t>
            </a:r>
            <a:endParaRPr lang="en-US" dirty="0"/>
          </a:p>
        </p:txBody>
      </p:sp>
      <p:sp>
        <p:nvSpPr>
          <p:cNvPr id="4" name="Slide Number Placeholder 3"/>
          <p:cNvSpPr>
            <a:spLocks noGrp="1"/>
          </p:cNvSpPr>
          <p:nvPr>
            <p:ph type="sldNum" sz="quarter" idx="10"/>
          </p:nvPr>
        </p:nvSpPr>
        <p:spPr/>
        <p:txBody>
          <a:bodyPr/>
          <a:lstStyle/>
          <a:p>
            <a:fld id="{201FDE85-21DA-43EA-A14B-1187F9D32E16}" type="slidenum">
              <a:rPr lang="en-US" smtClean="0"/>
              <a:pPr/>
              <a:t>6</a:t>
            </a:fld>
            <a:endParaRPr lang="en-US" dirty="0"/>
          </a:p>
        </p:txBody>
      </p:sp>
    </p:spTree>
    <p:extLst>
      <p:ext uri="{BB962C8B-B14F-4D97-AF65-F5344CB8AC3E}">
        <p14:creationId xmlns:p14="http://schemas.microsoft.com/office/powerpoint/2010/main" val="36696597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Local and regional processes</a:t>
            </a:r>
            <a:r>
              <a:rPr lang="en-US" baseline="0" dirty="0" smtClean="0"/>
              <a:t> related to our activities can also cause or amplify ocean acidification</a:t>
            </a:r>
          </a:p>
          <a:p>
            <a:r>
              <a:rPr lang="en-US" baseline="0" dirty="0" smtClean="0"/>
              <a:t>	Runoff, erosion, and pollution can add nutrients, pollutants, and even acids to the oceans that make the increase ocean acidification.</a:t>
            </a:r>
          </a:p>
          <a:p>
            <a:r>
              <a:rPr lang="en-US" baseline="0" dirty="0" smtClean="0"/>
              <a:t>	Coastal areas and inshore waters (estuaries, </a:t>
            </a:r>
            <a:r>
              <a:rPr lang="en-US" baseline="0" dirty="0" err="1" smtClean="0"/>
              <a:t>etc</a:t>
            </a:r>
            <a:r>
              <a:rPr lang="en-US" baseline="0" dirty="0" smtClean="0"/>
              <a:t>) are particularly at risk for this because circulation is restricted and these sources are so near.</a:t>
            </a:r>
            <a:endParaRPr lang="en-US" dirty="0"/>
          </a:p>
        </p:txBody>
      </p:sp>
      <p:sp>
        <p:nvSpPr>
          <p:cNvPr id="4" name="Slide Number Placeholder 3"/>
          <p:cNvSpPr>
            <a:spLocks noGrp="1"/>
          </p:cNvSpPr>
          <p:nvPr>
            <p:ph type="sldNum" sz="quarter" idx="10"/>
          </p:nvPr>
        </p:nvSpPr>
        <p:spPr/>
        <p:txBody>
          <a:bodyPr/>
          <a:lstStyle/>
          <a:p>
            <a:fld id="{201FDE85-21DA-43EA-A14B-1187F9D32E16}" type="slidenum">
              <a:rPr lang="en-US" smtClean="0"/>
              <a:pPr/>
              <a:t>7</a:t>
            </a:fld>
            <a:endParaRPr lang="en-US" dirty="0"/>
          </a:p>
        </p:txBody>
      </p:sp>
    </p:spTree>
    <p:extLst>
      <p:ext uri="{BB962C8B-B14F-4D97-AF65-F5344CB8AC3E}">
        <p14:creationId xmlns:p14="http://schemas.microsoft.com/office/powerpoint/2010/main" val="11399964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Local and regional processes</a:t>
            </a:r>
            <a:r>
              <a:rPr lang="en-US" baseline="0" dirty="0" smtClean="0"/>
              <a:t> related to our activities can also cause or amplify ocean acidification</a:t>
            </a:r>
          </a:p>
          <a:p>
            <a:r>
              <a:rPr lang="en-US" baseline="0" dirty="0" smtClean="0"/>
              <a:t>	Runoff, erosion, and pollution can add nutrients, pollutants, and even acids to the oceans that make the increase ocean acidification.</a:t>
            </a:r>
          </a:p>
          <a:p>
            <a:r>
              <a:rPr lang="en-US" baseline="0" dirty="0" smtClean="0"/>
              <a:t>	Coastal areas and inshore waters (estuaries, </a:t>
            </a:r>
            <a:r>
              <a:rPr lang="en-US" baseline="0" dirty="0" err="1" smtClean="0"/>
              <a:t>etc</a:t>
            </a:r>
            <a:r>
              <a:rPr lang="en-US" baseline="0" dirty="0" smtClean="0"/>
              <a:t>) are particularly at risk for this because circulation is restricted and these sources are so near.</a:t>
            </a:r>
            <a:endParaRPr lang="en-US" dirty="0"/>
          </a:p>
        </p:txBody>
      </p:sp>
      <p:sp>
        <p:nvSpPr>
          <p:cNvPr id="4" name="Slide Number Placeholder 3"/>
          <p:cNvSpPr>
            <a:spLocks noGrp="1"/>
          </p:cNvSpPr>
          <p:nvPr>
            <p:ph type="sldNum" sz="quarter" idx="10"/>
          </p:nvPr>
        </p:nvSpPr>
        <p:spPr/>
        <p:txBody>
          <a:bodyPr/>
          <a:lstStyle/>
          <a:p>
            <a:fld id="{201FDE85-21DA-43EA-A14B-1187F9D32E16}" type="slidenum">
              <a:rPr lang="en-US" smtClean="0"/>
              <a:pPr/>
              <a:t>8</a:t>
            </a:fld>
            <a:endParaRPr lang="en-US" dirty="0"/>
          </a:p>
        </p:txBody>
      </p:sp>
    </p:spTree>
    <p:extLst>
      <p:ext uri="{BB962C8B-B14F-4D97-AF65-F5344CB8AC3E}">
        <p14:creationId xmlns:p14="http://schemas.microsoft.com/office/powerpoint/2010/main" val="11399964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82625"/>
            <a:ext cx="4556125" cy="3416300"/>
          </a:xfrm>
        </p:spPr>
      </p:sp>
      <p:sp>
        <p:nvSpPr>
          <p:cNvPr id="3" name="Notes Placeholder 2"/>
          <p:cNvSpPr>
            <a:spLocks noGrp="1"/>
          </p:cNvSpPr>
          <p:nvPr>
            <p:ph type="body" idx="1"/>
          </p:nvPr>
        </p:nvSpPr>
        <p:spPr/>
        <p:txBody>
          <a:bodyPr>
            <a:normAutofit/>
          </a:bodyPr>
          <a:lstStyle/>
          <a:p>
            <a:r>
              <a:rPr lang="en-US" dirty="0" smtClean="0"/>
              <a:t>Organisms</a:t>
            </a:r>
            <a:r>
              <a:rPr lang="en-US" baseline="0" dirty="0" smtClean="0"/>
              <a:t> and populations can respond to ocean acidification in several ways</a:t>
            </a:r>
            <a:endParaRPr lang="en-US" dirty="0"/>
          </a:p>
        </p:txBody>
      </p:sp>
      <p:sp>
        <p:nvSpPr>
          <p:cNvPr id="4" name="Slide Number Placeholder 3"/>
          <p:cNvSpPr>
            <a:spLocks noGrp="1"/>
          </p:cNvSpPr>
          <p:nvPr>
            <p:ph type="sldNum" sz="quarter" idx="10"/>
          </p:nvPr>
        </p:nvSpPr>
        <p:spPr/>
        <p:txBody>
          <a:bodyPr/>
          <a:lstStyle/>
          <a:p>
            <a:fld id="{7294D045-7943-4776-A566-122162FA653B}"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82625"/>
            <a:ext cx="4556125" cy="3416300"/>
          </a:xfrm>
        </p:spPr>
      </p:sp>
      <p:sp>
        <p:nvSpPr>
          <p:cNvPr id="3" name="Notes Placeholder 2"/>
          <p:cNvSpPr>
            <a:spLocks noGrp="1"/>
          </p:cNvSpPr>
          <p:nvPr>
            <p:ph type="body" idx="1"/>
          </p:nvPr>
        </p:nvSpPr>
        <p:spPr/>
        <p:txBody>
          <a:bodyPr>
            <a:normAutofit/>
          </a:bodyPr>
          <a:lstStyle/>
          <a:p>
            <a:r>
              <a:rPr lang="en-US" baseline="0" dirty="0" smtClean="0"/>
              <a:t>The front line of coping is always coupled to the physiology of individual organisms –</a:t>
            </a:r>
          </a:p>
          <a:p>
            <a:r>
              <a:rPr lang="en-US" baseline="0" dirty="0" smtClean="0"/>
              <a:t>Our physiology is the ‘window to the world” for all organisms.  No matter what the environmental change is, organisms can only react based on physiological adaptations shaped during their evolutionary history.</a:t>
            </a:r>
          </a:p>
          <a:p>
            <a:endParaRPr lang="en-US" baseline="0" dirty="0" smtClean="0"/>
          </a:p>
          <a:p>
            <a:r>
              <a:rPr lang="en-US" baseline="0" dirty="0" smtClean="0"/>
              <a:t>Changes in physiology due to the environment lead to changes in </a:t>
            </a:r>
            <a:r>
              <a:rPr lang="en-US" baseline="0" dirty="0" err="1" smtClean="0"/>
              <a:t>growht</a:t>
            </a:r>
            <a:r>
              <a:rPr lang="en-US" baseline="0" dirty="0" smtClean="0"/>
              <a:t>, </a:t>
            </a:r>
            <a:r>
              <a:rPr lang="en-US" baseline="0" dirty="0" err="1" smtClean="0"/>
              <a:t>repdocution</a:t>
            </a:r>
            <a:r>
              <a:rPr lang="en-US" baseline="0" dirty="0" smtClean="0"/>
              <a:t>, and survival, which in turn, affect the function of food webs, and eventually the natural benefits we receive from the oceans.</a:t>
            </a:r>
          </a:p>
          <a:p>
            <a:endParaRPr lang="en-US" dirty="0"/>
          </a:p>
        </p:txBody>
      </p:sp>
      <p:sp>
        <p:nvSpPr>
          <p:cNvPr id="4" name="Slide Number Placeholder 3"/>
          <p:cNvSpPr>
            <a:spLocks noGrp="1"/>
          </p:cNvSpPr>
          <p:nvPr>
            <p:ph type="sldNum" sz="quarter" idx="10"/>
          </p:nvPr>
        </p:nvSpPr>
        <p:spPr/>
        <p:txBody>
          <a:bodyPr/>
          <a:lstStyle/>
          <a:p>
            <a:fld id="{B487DB1B-F3B0-4666-8D89-ADB94BA559EA}"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AutoShape 1"/>
          <p:cNvSpPr>
            <a:spLocks noChangeArrowheads="1"/>
          </p:cNvSpPr>
          <p:nvPr/>
        </p:nvSpPr>
        <p:spPr bwMode="auto">
          <a:xfrm>
            <a:off x="2143319" y="695314"/>
            <a:ext cx="2571362" cy="3429587"/>
          </a:xfrm>
          <a:prstGeom prst="roundRect">
            <a:avLst>
              <a:gd name="adj" fmla="val 60"/>
            </a:avLst>
          </a:prstGeom>
          <a:solidFill>
            <a:srgbClr val="FFFFFF"/>
          </a:solidFill>
          <a:ln w="9360">
            <a:solidFill>
              <a:srgbClr val="000000"/>
            </a:solidFill>
            <a:round/>
            <a:headEnd/>
            <a:tailEnd/>
          </a:ln>
        </p:spPr>
        <p:txBody>
          <a:bodyPr wrap="none" lIns="91430" tIns="45714" rIns="91430" bIns="45714" anchor="ctr"/>
          <a:lstStyle/>
          <a:p>
            <a:pPr eaLnBrk="0" hangingPunct="0">
              <a:defRPr/>
            </a:pPr>
            <a:endParaRPr lang="en-US">
              <a:solidFill>
                <a:prstClr val="black"/>
              </a:solidFill>
              <a:latin typeface="Arial" pitchFamily="34" charset="0"/>
              <a:ea typeface="+mn-ea"/>
              <a:cs typeface="+mn-cs"/>
            </a:endParaRPr>
          </a:p>
        </p:txBody>
      </p:sp>
      <p:sp>
        <p:nvSpPr>
          <p:cNvPr id="51203" name="Rectangle 2"/>
          <p:cNvSpPr>
            <a:spLocks noGrp="1" noChangeArrowheads="1"/>
          </p:cNvSpPr>
          <p:nvPr>
            <p:ph type="body"/>
          </p:nvPr>
        </p:nvSpPr>
        <p:spPr>
          <a:xfrm>
            <a:off x="685490" y="4344144"/>
            <a:ext cx="5482368" cy="4113939"/>
          </a:xfrm>
          <a:noFill/>
          <a:ln/>
        </p:spPr>
        <p:txBody>
          <a:bodyPr wrap="none" anchor="ctr"/>
          <a:lstStyle/>
          <a:p>
            <a:pPr eaLnBrk="1" hangingPunct="1"/>
            <a:r>
              <a:rPr lang="en-US" dirty="0" smtClean="0">
                <a:latin typeface="Arial" charset="0"/>
              </a:rPr>
              <a:t>Stress increases </a:t>
            </a:r>
            <a:r>
              <a:rPr lang="en-US" dirty="0">
                <a:latin typeface="Arial" charset="0"/>
              </a:rPr>
              <a:t>“cost of living”</a:t>
            </a:r>
            <a:r>
              <a:rPr lang="en-US" dirty="0" smtClean="0">
                <a:latin typeface="Arial" charset="0"/>
              </a:rPr>
              <a:t> ,</a:t>
            </a:r>
            <a:r>
              <a:rPr lang="en-US" baseline="0" dirty="0" smtClean="0">
                <a:latin typeface="Arial" charset="0"/>
              </a:rPr>
              <a:t> with </a:t>
            </a:r>
            <a:r>
              <a:rPr lang="en-US" dirty="0" smtClean="0">
                <a:latin typeface="Arial" charset="0"/>
              </a:rPr>
              <a:t>less </a:t>
            </a:r>
            <a:r>
              <a:rPr lang="en-US" dirty="0">
                <a:latin typeface="Arial" charset="0"/>
              </a:rPr>
              <a:t>energy for growth and reproduction. </a:t>
            </a:r>
            <a:r>
              <a:rPr lang="en-US" dirty="0" smtClean="0">
                <a:latin typeface="Arial" charset="0"/>
              </a:rPr>
              <a:t> </a:t>
            </a:r>
          </a:p>
          <a:p>
            <a:pPr eaLnBrk="1" hangingPunct="1"/>
            <a:r>
              <a:rPr lang="en-US" dirty="0" smtClean="0">
                <a:latin typeface="Arial" charset="0"/>
              </a:rPr>
              <a:t>Individuals = reduced 1) survival</a:t>
            </a:r>
            <a:r>
              <a:rPr lang="en-US" dirty="0">
                <a:latin typeface="Arial" charset="0"/>
              </a:rPr>
              <a:t>, 2)</a:t>
            </a:r>
            <a:r>
              <a:rPr lang="en-US" dirty="0" smtClean="0">
                <a:latin typeface="Arial" charset="0"/>
              </a:rPr>
              <a:t> size</a:t>
            </a:r>
            <a:r>
              <a:rPr lang="en-US" dirty="0">
                <a:latin typeface="Arial" charset="0"/>
              </a:rPr>
              <a:t>, 3)</a:t>
            </a:r>
            <a:r>
              <a:rPr lang="en-US" dirty="0" smtClean="0">
                <a:latin typeface="Arial" charset="0"/>
              </a:rPr>
              <a:t> reproductive </a:t>
            </a:r>
            <a:r>
              <a:rPr lang="en-US" dirty="0">
                <a:latin typeface="Arial" charset="0"/>
              </a:rPr>
              <a:t>output. </a:t>
            </a:r>
            <a:r>
              <a:rPr lang="en-US" dirty="0" smtClean="0">
                <a:latin typeface="Arial" charset="0"/>
              </a:rPr>
              <a:t> </a:t>
            </a:r>
          </a:p>
          <a:p>
            <a:pPr eaLnBrk="1" hangingPunct="1"/>
            <a:r>
              <a:rPr lang="en-US" dirty="0" smtClean="0">
                <a:latin typeface="Arial" charset="0"/>
              </a:rPr>
              <a:t>Populations = Reduced</a:t>
            </a:r>
            <a:r>
              <a:rPr lang="en-US" baseline="0" dirty="0" smtClean="0">
                <a:latin typeface="Arial" charset="0"/>
              </a:rPr>
              <a:t> </a:t>
            </a:r>
            <a:r>
              <a:rPr lang="en-US" dirty="0" smtClean="0">
                <a:latin typeface="Arial" charset="0"/>
              </a:rPr>
              <a:t>abundance</a:t>
            </a:r>
            <a:r>
              <a:rPr lang="en-US" dirty="0">
                <a:latin typeface="Arial" charset="0"/>
              </a:rPr>
              <a:t>,</a:t>
            </a:r>
            <a:r>
              <a:rPr lang="en-US" dirty="0" smtClean="0">
                <a:latin typeface="Arial" charset="0"/>
              </a:rPr>
              <a:t> productivity</a:t>
            </a:r>
            <a:r>
              <a:rPr lang="en-US" dirty="0">
                <a:latin typeface="Arial" charset="0"/>
              </a:rPr>
              <a:t>,</a:t>
            </a:r>
            <a:r>
              <a:rPr lang="en-US" dirty="0" smtClean="0">
                <a:latin typeface="Arial" charset="0"/>
              </a:rPr>
              <a:t> resilience, </a:t>
            </a:r>
            <a:r>
              <a:rPr lang="en-US" dirty="0">
                <a:latin typeface="Arial" charset="0"/>
              </a:rPr>
              <a:t>and greater likelihood of extinction.</a:t>
            </a:r>
            <a:r>
              <a:rPr lang="en-US" dirty="0" smtClean="0">
                <a:latin typeface="Arial" charset="0"/>
              </a:rPr>
              <a:t> </a:t>
            </a:r>
            <a:endParaRPr lang="en-US" dirty="0">
              <a:latin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5B46593-811E-4329-A257-508DFF014C98}" type="slidenum">
              <a:rPr lang="en-US"/>
              <a:pPr/>
              <a:t>18</a:t>
            </a:fld>
            <a:endParaRPr lang="en-US"/>
          </a:p>
        </p:txBody>
      </p:sp>
      <p:sp>
        <p:nvSpPr>
          <p:cNvPr id="1817602" name="Rectangle 2"/>
          <p:cNvSpPr>
            <a:spLocks noGrp="1" noRot="1" noChangeAspect="1" noChangeArrowheads="1" noTextEdit="1"/>
          </p:cNvSpPr>
          <p:nvPr>
            <p:ph type="sldImg"/>
          </p:nvPr>
        </p:nvSpPr>
        <p:spPr>
          <a:ln/>
        </p:spPr>
      </p:sp>
      <p:sp>
        <p:nvSpPr>
          <p:cNvPr id="18176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noTextEdit="1"/>
          </p:cNvSpPr>
          <p:nvPr>
            <p:ph type="sldImg"/>
          </p:nvPr>
        </p:nvSpPr>
        <p:spPr>
          <a:xfrm>
            <a:off x="1150938" y="682625"/>
            <a:ext cx="4556125" cy="3416300"/>
          </a:xfrm>
          <a:ln/>
        </p:spPr>
      </p:sp>
      <p:sp>
        <p:nvSpPr>
          <p:cNvPr id="4505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Arial" charset="0"/>
              </a:rPr>
              <a:t>The</a:t>
            </a:r>
            <a:r>
              <a:rPr lang="en-US" baseline="0" dirty="0" smtClean="0">
                <a:latin typeface="Arial" charset="0"/>
              </a:rPr>
              <a:t> function and efficiency of food webs can / will be affected by changes in the abundance or productivity of key prey species.</a:t>
            </a:r>
          </a:p>
          <a:p>
            <a:r>
              <a:rPr lang="en-US" baseline="0" dirty="0" smtClean="0">
                <a:latin typeface="Arial" charset="0"/>
              </a:rPr>
              <a:t>	E.g. marine sea butterfly (</a:t>
            </a:r>
            <a:r>
              <a:rPr lang="en-US" baseline="0" dirty="0" err="1" smtClean="0">
                <a:latin typeface="Arial" charset="0"/>
              </a:rPr>
              <a:t>pteropods</a:t>
            </a:r>
            <a:r>
              <a:rPr lang="en-US" baseline="0" dirty="0" smtClean="0">
                <a:latin typeface="Arial" charset="0"/>
              </a:rPr>
              <a:t>).  Salmon depend upon </a:t>
            </a:r>
            <a:r>
              <a:rPr lang="en-US" baseline="0" dirty="0" err="1" smtClean="0">
                <a:latin typeface="Arial" charset="0"/>
              </a:rPr>
              <a:t>pteropods</a:t>
            </a:r>
            <a:r>
              <a:rPr lang="en-US" baseline="0" dirty="0" smtClean="0">
                <a:latin typeface="Arial" charset="0"/>
              </a:rPr>
              <a:t>, which are vulnerable to ocean </a:t>
            </a:r>
            <a:r>
              <a:rPr lang="en-US" baseline="0" dirty="0" err="1" smtClean="0">
                <a:latin typeface="Arial" charset="0"/>
              </a:rPr>
              <a:t>acidiciation</a:t>
            </a:r>
            <a:r>
              <a:rPr lang="en-US" baseline="0" dirty="0" smtClean="0">
                <a:latin typeface="Arial" charset="0"/>
              </a:rPr>
              <a:t> (shells dissolve).</a:t>
            </a:r>
          </a:p>
          <a:p>
            <a:r>
              <a:rPr lang="en-US" baseline="0" dirty="0" smtClean="0">
                <a:latin typeface="Arial" charset="0"/>
              </a:rPr>
              <a:t>	Loss of </a:t>
            </a:r>
            <a:r>
              <a:rPr lang="en-US" baseline="0" dirty="0" err="1" smtClean="0">
                <a:latin typeface="Arial" charset="0"/>
              </a:rPr>
              <a:t>pteropods</a:t>
            </a:r>
            <a:r>
              <a:rPr lang="en-US" baseline="0" dirty="0" smtClean="0">
                <a:latin typeface="Arial" charset="0"/>
              </a:rPr>
              <a:t> – will other large zooplankton ‘pick up the slack”?</a:t>
            </a:r>
          </a:p>
          <a:p>
            <a:r>
              <a:rPr lang="en-US" baseline="0" dirty="0" smtClean="0">
                <a:latin typeface="Arial" charset="0"/>
              </a:rPr>
              <a:t>	Loss of all large ZP?  Will energy flow continue?</a:t>
            </a:r>
            <a:endParaRPr lang="en-US" dirty="0">
              <a:latin typeface="Arial" charset="0"/>
            </a:endParaRPr>
          </a:p>
        </p:txBody>
      </p:sp>
      <p:sp>
        <p:nvSpPr>
          <p:cNvPr id="4505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250" eaLnBrk="0" hangingPunct="0">
              <a:defRPr sz="1400">
                <a:solidFill>
                  <a:schemeClr val="tx1"/>
                </a:solidFill>
                <a:latin typeface="Arial" charset="0"/>
                <a:ea typeface="ＭＳ Ｐゴシック" charset="0"/>
                <a:cs typeface="ＭＳ Ｐゴシック" charset="0"/>
              </a:defRPr>
            </a:lvl1pPr>
            <a:lvl2pPr marL="729800" indent="-280692" defTabSz="912250" eaLnBrk="0" hangingPunct="0">
              <a:defRPr sz="1400">
                <a:solidFill>
                  <a:schemeClr val="tx1"/>
                </a:solidFill>
                <a:latin typeface="Arial" charset="0"/>
                <a:ea typeface="ＭＳ Ｐゴシック" charset="0"/>
              </a:defRPr>
            </a:lvl2pPr>
            <a:lvl3pPr marL="1122769" indent="-224554" defTabSz="912250" eaLnBrk="0" hangingPunct="0">
              <a:defRPr sz="1400">
                <a:solidFill>
                  <a:schemeClr val="tx1"/>
                </a:solidFill>
                <a:latin typeface="Arial" charset="0"/>
                <a:ea typeface="ＭＳ Ｐゴシック" charset="0"/>
              </a:defRPr>
            </a:lvl3pPr>
            <a:lvl4pPr marL="1571876" indent="-224554" defTabSz="912250" eaLnBrk="0" hangingPunct="0">
              <a:defRPr sz="1400">
                <a:solidFill>
                  <a:schemeClr val="tx1"/>
                </a:solidFill>
                <a:latin typeface="Arial" charset="0"/>
                <a:ea typeface="ＭＳ Ｐゴシック" charset="0"/>
              </a:defRPr>
            </a:lvl4pPr>
            <a:lvl5pPr marL="2020984" indent="-224554" defTabSz="912250" eaLnBrk="0" hangingPunct="0">
              <a:defRPr sz="1400">
                <a:solidFill>
                  <a:schemeClr val="tx1"/>
                </a:solidFill>
                <a:latin typeface="Arial" charset="0"/>
                <a:ea typeface="ＭＳ Ｐゴシック" charset="0"/>
              </a:defRPr>
            </a:lvl5pPr>
            <a:lvl6pPr marL="2470092" indent="-224554" defTabSz="912250" eaLnBrk="0" fontAlgn="base" hangingPunct="0">
              <a:spcBef>
                <a:spcPct val="0"/>
              </a:spcBef>
              <a:spcAft>
                <a:spcPct val="0"/>
              </a:spcAft>
              <a:defRPr sz="1400">
                <a:solidFill>
                  <a:schemeClr val="tx1"/>
                </a:solidFill>
                <a:latin typeface="Arial" charset="0"/>
                <a:ea typeface="ＭＳ Ｐゴシック" charset="0"/>
              </a:defRPr>
            </a:lvl6pPr>
            <a:lvl7pPr marL="2919199" indent="-224554" defTabSz="912250" eaLnBrk="0" fontAlgn="base" hangingPunct="0">
              <a:spcBef>
                <a:spcPct val="0"/>
              </a:spcBef>
              <a:spcAft>
                <a:spcPct val="0"/>
              </a:spcAft>
              <a:defRPr sz="1400">
                <a:solidFill>
                  <a:schemeClr val="tx1"/>
                </a:solidFill>
                <a:latin typeface="Arial" charset="0"/>
                <a:ea typeface="ＭＳ Ｐゴシック" charset="0"/>
              </a:defRPr>
            </a:lvl7pPr>
            <a:lvl8pPr marL="3368307" indent="-224554" defTabSz="912250" eaLnBrk="0" fontAlgn="base" hangingPunct="0">
              <a:spcBef>
                <a:spcPct val="0"/>
              </a:spcBef>
              <a:spcAft>
                <a:spcPct val="0"/>
              </a:spcAft>
              <a:defRPr sz="1400">
                <a:solidFill>
                  <a:schemeClr val="tx1"/>
                </a:solidFill>
                <a:latin typeface="Arial" charset="0"/>
                <a:ea typeface="ＭＳ Ｐゴシック" charset="0"/>
              </a:defRPr>
            </a:lvl8pPr>
            <a:lvl9pPr marL="3817414" indent="-224554" defTabSz="912250" eaLnBrk="0" fontAlgn="base" hangingPunct="0">
              <a:spcBef>
                <a:spcPct val="0"/>
              </a:spcBef>
              <a:spcAft>
                <a:spcPct val="0"/>
              </a:spcAft>
              <a:defRPr sz="1400">
                <a:solidFill>
                  <a:schemeClr val="tx1"/>
                </a:solidFill>
                <a:latin typeface="Arial" charset="0"/>
                <a:ea typeface="ＭＳ Ｐゴシック" charset="0"/>
              </a:defRPr>
            </a:lvl9pPr>
          </a:lstStyle>
          <a:p>
            <a:fld id="{29A43554-1D8B-F346-BD76-1BF59877873D}" type="slidenum">
              <a:rPr lang="en-US" sz="1200">
                <a:solidFill>
                  <a:prstClr val="black"/>
                </a:solidFill>
                <a:latin typeface="Times New Roman" charset="0"/>
                <a:ea typeface="Arial Unicode MS" pitchFamily="34" charset="-128"/>
                <a:cs typeface="Arial Unicode MS" pitchFamily="34" charset="-128"/>
              </a:rPr>
              <a:pPr/>
              <a:t>19</a:t>
            </a:fld>
            <a:endParaRPr lang="en-US" sz="1200" dirty="0">
              <a:solidFill>
                <a:prstClr val="black"/>
              </a:solidFill>
              <a:latin typeface="Times New Roman" charset="0"/>
              <a:ea typeface="Arial Unicode MS" pitchFamily="34" charset="-128"/>
              <a:cs typeface="Arial Unicode MS" pitchFamily="34"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What can we do about it?</a:t>
            </a:r>
          </a:p>
          <a:p>
            <a:r>
              <a:rPr lang="en-US" dirty="0" smtClean="0"/>
              <a:t>	We may not be able to more very fast</a:t>
            </a:r>
            <a:r>
              <a:rPr lang="en-US" baseline="0" dirty="0" smtClean="0"/>
              <a:t> on the global CO2 problem, but we can manage the local to regional issues</a:t>
            </a:r>
          </a:p>
          <a:p>
            <a:r>
              <a:rPr lang="en-US" baseline="0" dirty="0" smtClean="0"/>
              <a:t>		Reducing erosion, runoff, and pollution sources of ocean acidification can decrease the total impact and buy time for global action.</a:t>
            </a:r>
            <a:endParaRPr lang="en-US" dirty="0"/>
          </a:p>
        </p:txBody>
      </p:sp>
      <p:sp>
        <p:nvSpPr>
          <p:cNvPr id="4" name="Slide Number Placeholder 3"/>
          <p:cNvSpPr>
            <a:spLocks noGrp="1"/>
          </p:cNvSpPr>
          <p:nvPr>
            <p:ph type="sldNum" sz="quarter" idx="10"/>
          </p:nvPr>
        </p:nvSpPr>
        <p:spPr/>
        <p:txBody>
          <a:bodyPr/>
          <a:lstStyle/>
          <a:p>
            <a:fld id="{201FDE85-21DA-43EA-A14B-1187F9D32E16}" type="slidenum">
              <a:rPr lang="en-US" smtClean="0"/>
              <a:pPr/>
              <a:t>20</a:t>
            </a:fld>
            <a:endParaRPr lang="en-US" dirty="0"/>
          </a:p>
        </p:txBody>
      </p:sp>
    </p:spTree>
    <p:extLst>
      <p:ext uri="{BB962C8B-B14F-4D97-AF65-F5344CB8AC3E}">
        <p14:creationId xmlns:p14="http://schemas.microsoft.com/office/powerpoint/2010/main" val="22316039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Management</a:t>
            </a:r>
            <a:r>
              <a:rPr lang="en-US" baseline="0" dirty="0" smtClean="0"/>
              <a:t> of local to regional human impacts unrelated to OA will also help with OA impacts.  </a:t>
            </a:r>
          </a:p>
          <a:p>
            <a:r>
              <a:rPr lang="en-US" baseline="0" dirty="0" smtClean="0"/>
              <a:t>	Preservation of marine </a:t>
            </a:r>
            <a:r>
              <a:rPr lang="en-US" baseline="0" dirty="0" err="1" smtClean="0"/>
              <a:t>biodiveristy</a:t>
            </a:r>
            <a:r>
              <a:rPr lang="en-US" baseline="0" dirty="0" smtClean="0"/>
              <a:t> will help maintain ecosystem health, which couples direction to human benefits from the oceans.</a:t>
            </a:r>
          </a:p>
          <a:p>
            <a:r>
              <a:rPr lang="en-US" baseline="0" dirty="0" smtClean="0"/>
              <a:t>		Elements of local / regional action</a:t>
            </a:r>
          </a:p>
          <a:p>
            <a:r>
              <a:rPr lang="en-US" baseline="0" dirty="0" smtClean="0"/>
              <a:t>			Ecosystem based management</a:t>
            </a:r>
          </a:p>
          <a:p>
            <a:r>
              <a:rPr lang="en-US" baseline="0" dirty="0" smtClean="0"/>
              <a:t>			Marine spatial planning</a:t>
            </a:r>
          </a:p>
          <a:p>
            <a:r>
              <a:rPr lang="en-US" baseline="0" dirty="0" smtClean="0"/>
              <a:t>			Marine protected areas</a:t>
            </a:r>
          </a:p>
          <a:p>
            <a:endParaRPr lang="en-US" baseline="0" dirty="0" smtClean="0"/>
          </a:p>
          <a:p>
            <a:r>
              <a:rPr lang="en-US" baseline="0" dirty="0" smtClean="0"/>
              <a:t>Summary</a:t>
            </a:r>
          </a:p>
          <a:p>
            <a:r>
              <a:rPr lang="en-US" baseline="0" dirty="0" smtClean="0"/>
              <a:t>	Ocean acidification arises from global, regional, and local sources and is linked to human activities</a:t>
            </a:r>
          </a:p>
          <a:p>
            <a:r>
              <a:rPr lang="en-US" baseline="0" dirty="0" smtClean="0"/>
              <a:t>		Inshore areas can be affected greatly</a:t>
            </a:r>
          </a:p>
          <a:p>
            <a:r>
              <a:rPr lang="en-US" baseline="0" dirty="0" smtClean="0"/>
              <a:t>	OA affects the physiological performance of organisms, with consequences for ecosystems and society</a:t>
            </a:r>
          </a:p>
          <a:p>
            <a:r>
              <a:rPr lang="en-US" baseline="0" dirty="0" smtClean="0"/>
              <a:t>	</a:t>
            </a:r>
          </a:p>
          <a:p>
            <a:r>
              <a:rPr lang="en-US" baseline="0" dirty="0" smtClean="0"/>
              <a:t>	Management of regional and local stressors can help reduce the overall impacts of ocean acidification and buy time to develop action on the </a:t>
            </a:r>
            <a:r>
              <a:rPr lang="en-US" baseline="0" smtClean="0"/>
              <a:t>global problem</a:t>
            </a:r>
            <a:endParaRPr lang="en-US"/>
          </a:p>
        </p:txBody>
      </p:sp>
      <p:sp>
        <p:nvSpPr>
          <p:cNvPr id="4" name="Slide Number Placeholder 3"/>
          <p:cNvSpPr>
            <a:spLocks noGrp="1"/>
          </p:cNvSpPr>
          <p:nvPr>
            <p:ph type="sldNum" sz="quarter" idx="10"/>
          </p:nvPr>
        </p:nvSpPr>
        <p:spPr/>
        <p:txBody>
          <a:bodyPr/>
          <a:lstStyle/>
          <a:p>
            <a:fld id="{201FDE85-21DA-43EA-A14B-1187F9D32E16}" type="slidenum">
              <a:rPr lang="en-US" smtClean="0"/>
              <a:pPr/>
              <a:t>21</a:t>
            </a:fld>
            <a:endParaRPr lang="en-US" dirty="0"/>
          </a:p>
        </p:txBody>
      </p:sp>
    </p:spTree>
    <p:extLst>
      <p:ext uri="{BB962C8B-B14F-4D97-AF65-F5344CB8AC3E}">
        <p14:creationId xmlns:p14="http://schemas.microsoft.com/office/powerpoint/2010/main" val="31161543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 Id="rId3" Type="http://schemas.openxmlformats.org/officeDocument/2006/relationships/image" Target="../media/image2.wmf"/></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wmf"/><Relationship Id="rId3" Type="http://schemas.openxmlformats.org/officeDocument/2006/relationships/image" Target="../media/image2.wmf"/></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wmf"/><Relationship Id="rId3" Type="http://schemas.openxmlformats.org/officeDocument/2006/relationships/image" Target="../media/image2.wmf"/></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1"/>
            <a:ext cx="6400800" cy="1752600"/>
          </a:xfrm>
        </p:spPr>
        <p:txBody>
          <a:bodyPr/>
          <a:lstStyle>
            <a:lvl1pPr marL="0" indent="0" algn="ctr">
              <a:buNone/>
              <a:defRPr>
                <a:solidFill>
                  <a:schemeClr val="tx1">
                    <a:tint val="75000"/>
                  </a:schemeClr>
                </a:solidFill>
              </a:defRPr>
            </a:lvl1pPr>
            <a:lvl2pPr marL="456861" indent="0" algn="ctr">
              <a:buNone/>
              <a:defRPr>
                <a:solidFill>
                  <a:schemeClr val="tx1">
                    <a:tint val="75000"/>
                  </a:schemeClr>
                </a:solidFill>
              </a:defRPr>
            </a:lvl2pPr>
            <a:lvl3pPr marL="913721" indent="0" algn="ctr">
              <a:buNone/>
              <a:defRPr>
                <a:solidFill>
                  <a:schemeClr val="tx1">
                    <a:tint val="75000"/>
                  </a:schemeClr>
                </a:solidFill>
              </a:defRPr>
            </a:lvl3pPr>
            <a:lvl4pPr marL="1370582" indent="0" algn="ctr">
              <a:buNone/>
              <a:defRPr>
                <a:solidFill>
                  <a:schemeClr val="tx1">
                    <a:tint val="75000"/>
                  </a:schemeClr>
                </a:solidFill>
              </a:defRPr>
            </a:lvl4pPr>
            <a:lvl5pPr marL="1827443" indent="0" algn="ctr">
              <a:buNone/>
              <a:defRPr>
                <a:solidFill>
                  <a:schemeClr val="tx1">
                    <a:tint val="75000"/>
                  </a:schemeClr>
                </a:solidFill>
              </a:defRPr>
            </a:lvl5pPr>
            <a:lvl6pPr marL="2284304" indent="0" algn="ctr">
              <a:buNone/>
              <a:defRPr>
                <a:solidFill>
                  <a:schemeClr val="tx1">
                    <a:tint val="75000"/>
                  </a:schemeClr>
                </a:solidFill>
              </a:defRPr>
            </a:lvl6pPr>
            <a:lvl7pPr marL="2741164" indent="0" algn="ctr">
              <a:buNone/>
              <a:defRPr>
                <a:solidFill>
                  <a:schemeClr val="tx1">
                    <a:tint val="75000"/>
                  </a:schemeClr>
                </a:solidFill>
              </a:defRPr>
            </a:lvl7pPr>
            <a:lvl8pPr marL="3198024" indent="0" algn="ctr">
              <a:buNone/>
              <a:defRPr>
                <a:solidFill>
                  <a:schemeClr val="tx1">
                    <a:tint val="75000"/>
                  </a:schemeClr>
                </a:solidFill>
              </a:defRPr>
            </a:lvl8pPr>
            <a:lvl9pPr marL="3654884"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CE340E4-B237-40F2-B9CA-86F32D1659A6}" type="datetimeFigureOut">
              <a:rPr lang="en-US" smtClean="0"/>
              <a:t>10/22/11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F051B1-517E-46A2-9460-88E3B694F8C0}" type="slidenum">
              <a:rPr lang="en-US" smtClean="0"/>
              <a:t>‹#›</a:t>
            </a:fld>
            <a:endParaRPr lang="en-US"/>
          </a:p>
        </p:txBody>
      </p:sp>
    </p:spTree>
    <p:extLst>
      <p:ext uri="{BB962C8B-B14F-4D97-AF65-F5344CB8AC3E}">
        <p14:creationId xmlns:p14="http://schemas.microsoft.com/office/powerpoint/2010/main" val="39265061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E340E4-B237-40F2-B9CA-86F32D1659A6}" type="datetimeFigureOut">
              <a:rPr lang="en-US" smtClean="0"/>
              <a:t>10/22/11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F051B1-517E-46A2-9460-88E3B694F8C0}" type="slidenum">
              <a:rPr lang="en-US" smtClean="0"/>
              <a:t>‹#›</a:t>
            </a:fld>
            <a:endParaRPr lang="en-US"/>
          </a:p>
        </p:txBody>
      </p:sp>
    </p:spTree>
    <p:extLst>
      <p:ext uri="{BB962C8B-B14F-4D97-AF65-F5344CB8AC3E}">
        <p14:creationId xmlns:p14="http://schemas.microsoft.com/office/powerpoint/2010/main" val="28648318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solidFill>
                  <a:schemeClr val="tx1">
                    <a:tint val="75000"/>
                  </a:schemeClr>
                </a:solidFill>
              </a:defRPr>
            </a:lvl1pPr>
            <a:lvl2pPr marL="456861" indent="0">
              <a:buNone/>
              <a:defRPr sz="1800">
                <a:solidFill>
                  <a:schemeClr val="tx1">
                    <a:tint val="75000"/>
                  </a:schemeClr>
                </a:solidFill>
              </a:defRPr>
            </a:lvl2pPr>
            <a:lvl3pPr marL="913721" indent="0">
              <a:buNone/>
              <a:defRPr sz="1600">
                <a:solidFill>
                  <a:schemeClr val="tx1">
                    <a:tint val="75000"/>
                  </a:schemeClr>
                </a:solidFill>
              </a:defRPr>
            </a:lvl3pPr>
            <a:lvl4pPr marL="1370582" indent="0">
              <a:buNone/>
              <a:defRPr sz="1400">
                <a:solidFill>
                  <a:schemeClr val="tx1">
                    <a:tint val="75000"/>
                  </a:schemeClr>
                </a:solidFill>
              </a:defRPr>
            </a:lvl4pPr>
            <a:lvl5pPr marL="1827443" indent="0">
              <a:buNone/>
              <a:defRPr sz="1400">
                <a:solidFill>
                  <a:schemeClr val="tx1">
                    <a:tint val="75000"/>
                  </a:schemeClr>
                </a:solidFill>
              </a:defRPr>
            </a:lvl5pPr>
            <a:lvl6pPr marL="2284304" indent="0">
              <a:buNone/>
              <a:defRPr sz="1400">
                <a:solidFill>
                  <a:schemeClr val="tx1">
                    <a:tint val="75000"/>
                  </a:schemeClr>
                </a:solidFill>
              </a:defRPr>
            </a:lvl6pPr>
            <a:lvl7pPr marL="2741164" indent="0">
              <a:buNone/>
              <a:defRPr sz="1400">
                <a:solidFill>
                  <a:schemeClr val="tx1">
                    <a:tint val="75000"/>
                  </a:schemeClr>
                </a:solidFill>
              </a:defRPr>
            </a:lvl7pPr>
            <a:lvl8pPr marL="3198024" indent="0">
              <a:buNone/>
              <a:defRPr sz="1400">
                <a:solidFill>
                  <a:schemeClr val="tx1">
                    <a:tint val="75000"/>
                  </a:schemeClr>
                </a:solidFill>
              </a:defRPr>
            </a:lvl8pPr>
            <a:lvl9pPr marL="3654884"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CE340E4-B237-40F2-B9CA-86F32D1659A6}" type="datetimeFigureOut">
              <a:rPr lang="en-US" smtClean="0"/>
              <a:t>10/22/11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F051B1-517E-46A2-9460-88E3B694F8C0}" type="slidenum">
              <a:rPr lang="en-US" smtClean="0"/>
              <a:t>‹#›</a:t>
            </a:fld>
            <a:endParaRPr lang="en-US"/>
          </a:p>
        </p:txBody>
      </p:sp>
    </p:spTree>
    <p:extLst>
      <p:ext uri="{BB962C8B-B14F-4D97-AF65-F5344CB8AC3E}">
        <p14:creationId xmlns:p14="http://schemas.microsoft.com/office/powerpoint/2010/main" val="11938035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8"/>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8"/>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CE340E4-B237-40F2-B9CA-86F32D1659A6}" type="datetimeFigureOut">
              <a:rPr lang="en-US" smtClean="0"/>
              <a:t>10/22/11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F051B1-517E-46A2-9460-88E3B694F8C0}" type="slidenum">
              <a:rPr lang="en-US" smtClean="0"/>
              <a:t>‹#›</a:t>
            </a:fld>
            <a:endParaRPr lang="en-US"/>
          </a:p>
        </p:txBody>
      </p:sp>
    </p:spTree>
    <p:extLst>
      <p:ext uri="{BB962C8B-B14F-4D97-AF65-F5344CB8AC3E}">
        <p14:creationId xmlns:p14="http://schemas.microsoft.com/office/powerpoint/2010/main" val="30635076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861" indent="0">
              <a:buNone/>
              <a:defRPr sz="2000" b="1"/>
            </a:lvl2pPr>
            <a:lvl3pPr marL="913721" indent="0">
              <a:buNone/>
              <a:defRPr sz="1800" b="1"/>
            </a:lvl3pPr>
            <a:lvl4pPr marL="1370582" indent="0">
              <a:buNone/>
              <a:defRPr sz="1600" b="1"/>
            </a:lvl4pPr>
            <a:lvl5pPr marL="1827443" indent="0">
              <a:buNone/>
              <a:defRPr sz="1600" b="1"/>
            </a:lvl5pPr>
            <a:lvl6pPr marL="2284304" indent="0">
              <a:buNone/>
              <a:defRPr sz="1600" b="1"/>
            </a:lvl6pPr>
            <a:lvl7pPr marL="2741164" indent="0">
              <a:buNone/>
              <a:defRPr sz="1600" b="1"/>
            </a:lvl7pPr>
            <a:lvl8pPr marL="3198024" indent="0">
              <a:buNone/>
              <a:defRPr sz="1600" b="1"/>
            </a:lvl8pPr>
            <a:lvl9pPr marL="365488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861" indent="0">
              <a:buNone/>
              <a:defRPr sz="2000" b="1"/>
            </a:lvl2pPr>
            <a:lvl3pPr marL="913721" indent="0">
              <a:buNone/>
              <a:defRPr sz="1800" b="1"/>
            </a:lvl3pPr>
            <a:lvl4pPr marL="1370582" indent="0">
              <a:buNone/>
              <a:defRPr sz="1600" b="1"/>
            </a:lvl4pPr>
            <a:lvl5pPr marL="1827443" indent="0">
              <a:buNone/>
              <a:defRPr sz="1600" b="1"/>
            </a:lvl5pPr>
            <a:lvl6pPr marL="2284304" indent="0">
              <a:buNone/>
              <a:defRPr sz="1600" b="1"/>
            </a:lvl6pPr>
            <a:lvl7pPr marL="2741164" indent="0">
              <a:buNone/>
              <a:defRPr sz="1600" b="1"/>
            </a:lvl7pPr>
            <a:lvl8pPr marL="3198024" indent="0">
              <a:buNone/>
              <a:defRPr sz="1600" b="1"/>
            </a:lvl8pPr>
            <a:lvl9pPr marL="365488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CE340E4-B237-40F2-B9CA-86F32D1659A6}" type="datetimeFigureOut">
              <a:rPr lang="en-US" smtClean="0"/>
              <a:t>10/22/11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7F051B1-517E-46A2-9460-88E3B694F8C0}" type="slidenum">
              <a:rPr lang="en-US" smtClean="0"/>
              <a:t>‹#›</a:t>
            </a:fld>
            <a:endParaRPr lang="en-US"/>
          </a:p>
        </p:txBody>
      </p:sp>
    </p:spTree>
    <p:extLst>
      <p:ext uri="{BB962C8B-B14F-4D97-AF65-F5344CB8AC3E}">
        <p14:creationId xmlns:p14="http://schemas.microsoft.com/office/powerpoint/2010/main" val="7287221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CE340E4-B237-40F2-B9CA-86F32D1659A6}" type="datetimeFigureOut">
              <a:rPr lang="en-US" smtClean="0"/>
              <a:t>10/22/11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7F051B1-517E-46A2-9460-88E3B694F8C0}" type="slidenum">
              <a:rPr lang="en-US" smtClean="0"/>
              <a:t>‹#›</a:t>
            </a:fld>
            <a:endParaRPr lang="en-US"/>
          </a:p>
        </p:txBody>
      </p:sp>
    </p:spTree>
    <p:extLst>
      <p:ext uri="{BB962C8B-B14F-4D97-AF65-F5344CB8AC3E}">
        <p14:creationId xmlns:p14="http://schemas.microsoft.com/office/powerpoint/2010/main" val="40138464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E340E4-B237-40F2-B9CA-86F32D1659A6}" type="datetimeFigureOut">
              <a:rPr lang="en-US" smtClean="0"/>
              <a:t>10/22/11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7F051B1-517E-46A2-9460-88E3B694F8C0}" type="slidenum">
              <a:rPr lang="en-US" smtClean="0"/>
              <a:t>‹#›</a:t>
            </a:fld>
            <a:endParaRPr lang="en-US"/>
          </a:p>
        </p:txBody>
      </p:sp>
    </p:spTree>
    <p:extLst>
      <p:ext uri="{BB962C8B-B14F-4D97-AF65-F5344CB8AC3E}">
        <p14:creationId xmlns:p14="http://schemas.microsoft.com/office/powerpoint/2010/main" val="16717156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5"/>
            <a:ext cx="3008313" cy="4691063"/>
          </a:xfrm>
        </p:spPr>
        <p:txBody>
          <a:bodyPr/>
          <a:lstStyle>
            <a:lvl1pPr marL="0" indent="0">
              <a:buNone/>
              <a:defRPr sz="1400"/>
            </a:lvl1pPr>
            <a:lvl2pPr marL="456861" indent="0">
              <a:buNone/>
              <a:defRPr sz="1200"/>
            </a:lvl2pPr>
            <a:lvl3pPr marL="913721" indent="0">
              <a:buNone/>
              <a:defRPr sz="1000"/>
            </a:lvl3pPr>
            <a:lvl4pPr marL="1370582" indent="0">
              <a:buNone/>
              <a:defRPr sz="900"/>
            </a:lvl4pPr>
            <a:lvl5pPr marL="1827443" indent="0">
              <a:buNone/>
              <a:defRPr sz="900"/>
            </a:lvl5pPr>
            <a:lvl6pPr marL="2284304" indent="0">
              <a:buNone/>
              <a:defRPr sz="900"/>
            </a:lvl6pPr>
            <a:lvl7pPr marL="2741164" indent="0">
              <a:buNone/>
              <a:defRPr sz="900"/>
            </a:lvl7pPr>
            <a:lvl8pPr marL="3198024" indent="0">
              <a:buNone/>
              <a:defRPr sz="900"/>
            </a:lvl8pPr>
            <a:lvl9pPr marL="3654884"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E340E4-B237-40F2-B9CA-86F32D1659A6}" type="datetimeFigureOut">
              <a:rPr lang="en-US" smtClean="0"/>
              <a:t>10/22/11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F051B1-517E-46A2-9460-88E3B694F8C0}" type="slidenum">
              <a:rPr lang="en-US" smtClean="0"/>
              <a:t>‹#›</a:t>
            </a:fld>
            <a:endParaRPr lang="en-US"/>
          </a:p>
        </p:txBody>
      </p:sp>
    </p:spTree>
    <p:extLst>
      <p:ext uri="{BB962C8B-B14F-4D97-AF65-F5344CB8AC3E}">
        <p14:creationId xmlns:p14="http://schemas.microsoft.com/office/powerpoint/2010/main" val="9412135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8"/>
            <a:ext cx="5486400" cy="4114800"/>
          </a:xfrm>
        </p:spPr>
        <p:txBody>
          <a:bodyPr/>
          <a:lstStyle>
            <a:lvl1pPr marL="0" indent="0">
              <a:buNone/>
              <a:defRPr sz="3200"/>
            </a:lvl1pPr>
            <a:lvl2pPr marL="456861" indent="0">
              <a:buNone/>
              <a:defRPr sz="2800"/>
            </a:lvl2pPr>
            <a:lvl3pPr marL="913721" indent="0">
              <a:buNone/>
              <a:defRPr sz="2400"/>
            </a:lvl3pPr>
            <a:lvl4pPr marL="1370582" indent="0">
              <a:buNone/>
              <a:defRPr sz="2000"/>
            </a:lvl4pPr>
            <a:lvl5pPr marL="1827443" indent="0">
              <a:buNone/>
              <a:defRPr sz="2000"/>
            </a:lvl5pPr>
            <a:lvl6pPr marL="2284304" indent="0">
              <a:buNone/>
              <a:defRPr sz="2000"/>
            </a:lvl6pPr>
            <a:lvl7pPr marL="2741164" indent="0">
              <a:buNone/>
              <a:defRPr sz="2000"/>
            </a:lvl7pPr>
            <a:lvl8pPr marL="3198024" indent="0">
              <a:buNone/>
              <a:defRPr sz="2000"/>
            </a:lvl8pPr>
            <a:lvl9pPr marL="3654884"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861" indent="0">
              <a:buNone/>
              <a:defRPr sz="1200"/>
            </a:lvl2pPr>
            <a:lvl3pPr marL="913721" indent="0">
              <a:buNone/>
              <a:defRPr sz="1000"/>
            </a:lvl3pPr>
            <a:lvl4pPr marL="1370582" indent="0">
              <a:buNone/>
              <a:defRPr sz="900"/>
            </a:lvl4pPr>
            <a:lvl5pPr marL="1827443" indent="0">
              <a:buNone/>
              <a:defRPr sz="900"/>
            </a:lvl5pPr>
            <a:lvl6pPr marL="2284304" indent="0">
              <a:buNone/>
              <a:defRPr sz="900"/>
            </a:lvl6pPr>
            <a:lvl7pPr marL="2741164" indent="0">
              <a:buNone/>
              <a:defRPr sz="900"/>
            </a:lvl7pPr>
            <a:lvl8pPr marL="3198024" indent="0">
              <a:buNone/>
              <a:defRPr sz="900"/>
            </a:lvl8pPr>
            <a:lvl9pPr marL="3654884"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E340E4-B237-40F2-B9CA-86F32D1659A6}" type="datetimeFigureOut">
              <a:rPr lang="en-US" smtClean="0"/>
              <a:t>10/22/11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F051B1-517E-46A2-9460-88E3B694F8C0}" type="slidenum">
              <a:rPr lang="en-US" smtClean="0"/>
              <a:t>‹#›</a:t>
            </a:fld>
            <a:endParaRPr lang="en-US"/>
          </a:p>
        </p:txBody>
      </p:sp>
    </p:spTree>
    <p:extLst>
      <p:ext uri="{BB962C8B-B14F-4D97-AF65-F5344CB8AC3E}">
        <p14:creationId xmlns:p14="http://schemas.microsoft.com/office/powerpoint/2010/main" val="36733568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E340E4-B237-40F2-B9CA-86F32D1659A6}" type="datetimeFigureOut">
              <a:rPr lang="en-US" smtClean="0"/>
              <a:t>10/22/11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F051B1-517E-46A2-9460-88E3B694F8C0}" type="slidenum">
              <a:rPr lang="en-US" smtClean="0"/>
              <a:t>‹#›</a:t>
            </a:fld>
            <a:endParaRPr lang="en-US"/>
          </a:p>
        </p:txBody>
      </p:sp>
    </p:spTree>
    <p:extLst>
      <p:ext uri="{BB962C8B-B14F-4D97-AF65-F5344CB8AC3E}">
        <p14:creationId xmlns:p14="http://schemas.microsoft.com/office/powerpoint/2010/main" val="10332129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46"/>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E340E4-B237-40F2-B9CA-86F32D1659A6}" type="datetimeFigureOut">
              <a:rPr lang="en-US" smtClean="0"/>
              <a:t>10/22/11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F051B1-517E-46A2-9460-88E3B694F8C0}" type="slidenum">
              <a:rPr lang="en-US" smtClean="0"/>
              <a:t>‹#›</a:t>
            </a:fld>
            <a:endParaRPr lang="en-US"/>
          </a:p>
        </p:txBody>
      </p:sp>
    </p:spTree>
    <p:extLst>
      <p:ext uri="{BB962C8B-B14F-4D97-AF65-F5344CB8AC3E}">
        <p14:creationId xmlns:p14="http://schemas.microsoft.com/office/powerpoint/2010/main" val="1866482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3147" name="Group 75"/>
          <p:cNvGrpSpPr>
            <a:grpSpLocks/>
          </p:cNvGrpSpPr>
          <p:nvPr/>
        </p:nvGrpSpPr>
        <p:grpSpPr bwMode="auto">
          <a:xfrm>
            <a:off x="304764" y="305718"/>
            <a:ext cx="8558591" cy="2107667"/>
            <a:chOff x="192" y="192"/>
            <a:chExt cx="5391" cy="1328"/>
          </a:xfrm>
        </p:grpSpPr>
        <p:grpSp>
          <p:nvGrpSpPr>
            <p:cNvPr id="3141" name="Group 69"/>
            <p:cNvGrpSpPr>
              <a:grpSpLocks/>
            </p:cNvGrpSpPr>
            <p:nvPr/>
          </p:nvGrpSpPr>
          <p:grpSpPr bwMode="auto">
            <a:xfrm>
              <a:off x="192" y="960"/>
              <a:ext cx="5391" cy="560"/>
              <a:chOff x="192" y="192"/>
              <a:chExt cx="5391" cy="560"/>
            </a:xfrm>
          </p:grpSpPr>
          <p:pic>
            <p:nvPicPr>
              <p:cNvPr id="3142" name="Picture 7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88" y="192"/>
                <a:ext cx="4095" cy="560"/>
              </a:xfrm>
              <a:prstGeom prst="rect">
                <a:avLst/>
              </a:prstGeom>
              <a:noFill/>
            </p:spPr>
          </p:pic>
          <p:pic>
            <p:nvPicPr>
              <p:cNvPr id="3143" name="Picture 71"/>
              <p:cNvPicPr>
                <a:picLocks noChangeAspect="1" noChangeArrowheads="1"/>
              </p:cNvPicPr>
              <p:nvPr/>
            </p:nvPicPr>
            <p:blipFill>
              <a:blip r:embed="rId2" cstate="print">
                <a:extLst>
                  <a:ext uri="{28A0092B-C50C-407E-A947-70E740481C1C}">
                    <a14:useLocalDpi xmlns:a14="http://schemas.microsoft.com/office/drawing/2010/main" val="0"/>
                  </a:ext>
                </a:extLst>
              </a:blip>
              <a:srcRect r="37875"/>
              <a:stretch>
                <a:fillRect/>
              </a:stretch>
            </p:blipFill>
            <p:spPr bwMode="auto">
              <a:xfrm>
                <a:off x="192" y="192"/>
                <a:ext cx="2544" cy="560"/>
              </a:xfrm>
              <a:prstGeom prst="rect">
                <a:avLst/>
              </a:prstGeom>
              <a:noFill/>
            </p:spPr>
          </p:pic>
        </p:grpSp>
        <p:grpSp>
          <p:nvGrpSpPr>
            <p:cNvPr id="3140" name="Group 68"/>
            <p:cNvGrpSpPr>
              <a:grpSpLocks/>
            </p:cNvGrpSpPr>
            <p:nvPr/>
          </p:nvGrpSpPr>
          <p:grpSpPr bwMode="auto">
            <a:xfrm>
              <a:off x="192" y="192"/>
              <a:ext cx="5391" cy="560"/>
              <a:chOff x="192" y="192"/>
              <a:chExt cx="5391" cy="560"/>
            </a:xfrm>
          </p:grpSpPr>
          <p:pic>
            <p:nvPicPr>
              <p:cNvPr id="3139" name="Picture 6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88" y="192"/>
                <a:ext cx="4095" cy="560"/>
              </a:xfrm>
              <a:prstGeom prst="rect">
                <a:avLst/>
              </a:prstGeom>
              <a:noFill/>
            </p:spPr>
          </p:pic>
          <p:pic>
            <p:nvPicPr>
              <p:cNvPr id="3136" name="Picture 64"/>
              <p:cNvPicPr>
                <a:picLocks noChangeAspect="1" noChangeArrowheads="1"/>
              </p:cNvPicPr>
              <p:nvPr/>
            </p:nvPicPr>
            <p:blipFill>
              <a:blip r:embed="rId2" cstate="print">
                <a:extLst>
                  <a:ext uri="{28A0092B-C50C-407E-A947-70E740481C1C}">
                    <a14:useLocalDpi xmlns:a14="http://schemas.microsoft.com/office/drawing/2010/main" val="0"/>
                  </a:ext>
                </a:extLst>
              </a:blip>
              <a:srcRect r="37875"/>
              <a:stretch>
                <a:fillRect/>
              </a:stretch>
            </p:blipFill>
            <p:spPr bwMode="auto">
              <a:xfrm>
                <a:off x="192" y="192"/>
                <a:ext cx="2544" cy="560"/>
              </a:xfrm>
              <a:prstGeom prst="rect">
                <a:avLst/>
              </a:prstGeom>
              <a:noFill/>
            </p:spPr>
          </p:pic>
        </p:grpSp>
        <p:pic>
          <p:nvPicPr>
            <p:cNvPr id="3145" name="Picture 73"/>
            <p:cNvPicPr>
              <a:picLocks noChangeAspect="1" noChangeArrowheads="1"/>
            </p:cNvPicPr>
            <p:nvPr/>
          </p:nvPicPr>
          <p:blipFill>
            <a:blip r:embed="rId2" cstate="print">
              <a:extLst>
                <a:ext uri="{28A0092B-C50C-407E-A947-70E740481C1C}">
                  <a14:useLocalDpi xmlns:a14="http://schemas.microsoft.com/office/drawing/2010/main" val="0"/>
                </a:ext>
              </a:extLst>
            </a:blip>
            <a:srcRect t="17140" b="22855"/>
            <a:stretch>
              <a:fillRect/>
            </a:stretch>
          </p:blipFill>
          <p:spPr bwMode="auto">
            <a:xfrm>
              <a:off x="1488" y="672"/>
              <a:ext cx="4095" cy="336"/>
            </a:xfrm>
            <a:prstGeom prst="rect">
              <a:avLst/>
            </a:prstGeom>
            <a:noFill/>
          </p:spPr>
        </p:pic>
        <p:pic>
          <p:nvPicPr>
            <p:cNvPr id="3146" name="Picture 74"/>
            <p:cNvPicPr>
              <a:picLocks noChangeAspect="1" noChangeArrowheads="1"/>
            </p:cNvPicPr>
            <p:nvPr/>
          </p:nvPicPr>
          <p:blipFill>
            <a:blip r:embed="rId2" cstate="print">
              <a:extLst>
                <a:ext uri="{28A0092B-C50C-407E-A947-70E740481C1C}">
                  <a14:useLocalDpi xmlns:a14="http://schemas.microsoft.com/office/drawing/2010/main" val="0"/>
                </a:ext>
              </a:extLst>
            </a:blip>
            <a:srcRect t="17140" r="37874" b="14285"/>
            <a:stretch>
              <a:fillRect/>
            </a:stretch>
          </p:blipFill>
          <p:spPr bwMode="auto">
            <a:xfrm>
              <a:off x="192" y="672"/>
              <a:ext cx="2544" cy="384"/>
            </a:xfrm>
            <a:prstGeom prst="rect">
              <a:avLst/>
            </a:prstGeom>
            <a:noFill/>
          </p:spPr>
        </p:pic>
      </p:grpSp>
      <p:sp>
        <p:nvSpPr>
          <p:cNvPr id="3081" name="Rectangle 9"/>
          <p:cNvSpPr>
            <a:spLocks noGrp="1" noChangeArrowheads="1"/>
          </p:cNvSpPr>
          <p:nvPr>
            <p:ph type="subTitle" sz="quarter" idx="1"/>
          </p:nvPr>
        </p:nvSpPr>
        <p:spPr>
          <a:xfrm>
            <a:off x="686048" y="2819051"/>
            <a:ext cx="7771904" cy="3124755"/>
          </a:xfrm>
        </p:spPr>
        <p:txBody>
          <a:bodyPr/>
          <a:lstStyle>
            <a:lvl1pPr marL="0" indent="0" algn="ctr">
              <a:buFont typeface="Monotype Sorts"/>
              <a:buNone/>
              <a:defRPr sz="3800"/>
            </a:lvl1pPr>
          </a:lstStyle>
          <a:p>
            <a:r>
              <a:rPr lang="en-US" altLang="en-US"/>
              <a:t>Click to edit Master subtitle style</a:t>
            </a:r>
          </a:p>
        </p:txBody>
      </p:sp>
      <p:sp>
        <p:nvSpPr>
          <p:cNvPr id="3082" name="Rectangle 10"/>
          <p:cNvSpPr>
            <a:spLocks noGrp="1" noChangeArrowheads="1"/>
          </p:cNvSpPr>
          <p:nvPr>
            <p:ph type="dt" sz="quarter" idx="2"/>
          </p:nvPr>
        </p:nvSpPr>
        <p:spPr>
          <a:xfrm>
            <a:off x="686052" y="6248041"/>
            <a:ext cx="1905059" cy="457102"/>
          </a:xfrm>
        </p:spPr>
        <p:txBody>
          <a:bodyPr/>
          <a:lstStyle>
            <a:lvl1pPr>
              <a:defRPr>
                <a:solidFill>
                  <a:srgbClr val="FFFFFF"/>
                </a:solidFill>
              </a:defRPr>
            </a:lvl1pPr>
          </a:lstStyle>
          <a:p>
            <a:endParaRPr lang="en-US" altLang="en-US"/>
          </a:p>
        </p:txBody>
      </p:sp>
      <p:sp>
        <p:nvSpPr>
          <p:cNvPr id="3083" name="Rectangle 11"/>
          <p:cNvSpPr>
            <a:spLocks noGrp="1" noChangeArrowheads="1"/>
          </p:cNvSpPr>
          <p:nvPr>
            <p:ph type="ftr" sz="quarter" idx="3"/>
          </p:nvPr>
        </p:nvSpPr>
        <p:spPr>
          <a:xfrm>
            <a:off x="3124070" y="6248041"/>
            <a:ext cx="2895860" cy="457102"/>
          </a:xfrm>
        </p:spPr>
        <p:txBody>
          <a:bodyPr/>
          <a:lstStyle>
            <a:lvl1pPr>
              <a:defRPr>
                <a:solidFill>
                  <a:srgbClr val="FFFFFF"/>
                </a:solidFill>
              </a:defRPr>
            </a:lvl1pPr>
          </a:lstStyle>
          <a:p>
            <a:endParaRPr lang="en-US" altLang="en-US"/>
          </a:p>
        </p:txBody>
      </p:sp>
      <p:sp>
        <p:nvSpPr>
          <p:cNvPr id="3084" name="Rectangle 12"/>
          <p:cNvSpPr>
            <a:spLocks noGrp="1" noChangeArrowheads="1"/>
          </p:cNvSpPr>
          <p:nvPr>
            <p:ph type="sldNum" sz="quarter" idx="4"/>
          </p:nvPr>
        </p:nvSpPr>
        <p:spPr>
          <a:xfrm>
            <a:off x="6552897" y="6248041"/>
            <a:ext cx="1905059" cy="457102"/>
          </a:xfrm>
        </p:spPr>
        <p:txBody>
          <a:bodyPr/>
          <a:lstStyle>
            <a:lvl1pPr>
              <a:defRPr>
                <a:solidFill>
                  <a:srgbClr val="FFFFFF"/>
                </a:solidFill>
              </a:defRPr>
            </a:lvl1pPr>
          </a:lstStyle>
          <a:p>
            <a:fld id="{C7456A20-914E-499B-A8F9-62092B3418DC}" type="slidenum">
              <a:rPr lang="en-US" altLang="en-US"/>
              <a:pPr/>
              <a:t>‹#›</a:t>
            </a:fld>
            <a:endParaRPr lang="en-US" altLang="en-US"/>
          </a:p>
        </p:txBody>
      </p:sp>
      <p:sp>
        <p:nvSpPr>
          <p:cNvPr id="3148" name="Rectangle 76" descr="Waves 640"/>
          <p:cNvSpPr>
            <a:spLocks noChangeArrowheads="1"/>
          </p:cNvSpPr>
          <p:nvPr/>
        </p:nvSpPr>
        <p:spPr bwMode="auto">
          <a:xfrm>
            <a:off x="432324" y="432122"/>
            <a:ext cx="8304866" cy="1846045"/>
          </a:xfrm>
          <a:prstGeom prst="rect">
            <a:avLst/>
          </a:prstGeom>
          <a:blipFill dpi="0" rotWithShape="0">
            <a:blip r:embed="rId3" cstate="print">
              <a:extLst>
                <a:ext uri="{28A0092B-C50C-407E-A947-70E740481C1C}">
                  <a14:useLocalDpi xmlns:a14="http://schemas.microsoft.com/office/drawing/2010/main" val="0"/>
                </a:ext>
              </a:extLst>
            </a:blip>
            <a:srcRect/>
            <a:stretch>
              <a:fillRect/>
            </a:stretch>
          </a:blipFill>
          <a:ln w="9525">
            <a:noFill/>
            <a:miter lim="800000"/>
            <a:headEnd/>
            <a:tailEnd/>
          </a:ln>
          <a:effectLst/>
        </p:spPr>
        <p:txBody>
          <a:bodyPr wrap="none" lIns="82834" tIns="41417" rIns="82834" bIns="41417" anchor="ctr"/>
          <a:lstStyle/>
          <a:p>
            <a:pPr eaLnBrk="0" fontAlgn="base" hangingPunct="0">
              <a:spcBef>
                <a:spcPct val="0"/>
              </a:spcBef>
              <a:spcAft>
                <a:spcPct val="0"/>
              </a:spcAft>
            </a:pPr>
            <a:endParaRPr lang="en-US" sz="1300">
              <a:solidFill>
                <a:srgbClr val="FFFF00"/>
              </a:solidFill>
              <a:latin typeface="Arial" pitchFamily="34" charset="0"/>
            </a:endParaRPr>
          </a:p>
        </p:txBody>
      </p:sp>
      <p:sp>
        <p:nvSpPr>
          <p:cNvPr id="3080" name="Rectangle 8"/>
          <p:cNvSpPr>
            <a:spLocks noGrp="1" noChangeArrowheads="1"/>
          </p:cNvSpPr>
          <p:nvPr>
            <p:ph type="ctrTitle" sz="quarter"/>
          </p:nvPr>
        </p:nvSpPr>
        <p:spPr bwMode="auto">
          <a:xfrm>
            <a:off x="457849" y="439467"/>
            <a:ext cx="8228323" cy="1831348"/>
          </a:xfrm>
          <a:prstGeom prst="rect">
            <a:avLst/>
          </a:prstGeom>
          <a:noFill/>
          <a:ln>
            <a:miter lim="800000"/>
            <a:headEnd/>
            <a:tailEnd/>
          </a:ln>
          <a:effectLst>
            <a:outerShdw dist="17961" dir="13500000" algn="ctr" rotWithShape="0">
              <a:schemeClr val="bg2"/>
            </a:outerShdw>
          </a:effectLst>
        </p:spPr>
        <p:txBody>
          <a:bodyPr vert="horz" wrap="square" lIns="93886" tIns="46943" rIns="93886" bIns="46943" numCol="1" anchor="ctr" anchorCtr="0" compatLnSpc="1">
            <a:prstTxWarp prst="textNoShape">
              <a:avLst/>
            </a:prstTxWarp>
          </a:bodyPr>
          <a:lstStyle>
            <a:lvl1pPr>
              <a:defRPr>
                <a:latin typeface="Arial Unicode MS" pitchFamily="34" charset="-128"/>
              </a:defRPr>
            </a:lvl1pPr>
          </a:lstStyle>
          <a:p>
            <a:r>
              <a:rPr lang="en-US" altLang="en-US" dirty="0"/>
              <a:t>Click to edit Master title style</a:t>
            </a:r>
          </a:p>
        </p:txBody>
      </p:sp>
    </p:spTree>
    <p:extLst>
      <p:ext uri="{BB962C8B-B14F-4D97-AF65-F5344CB8AC3E}">
        <p14:creationId xmlns:p14="http://schemas.microsoft.com/office/powerpoint/2010/main" val="2018925092"/>
      </p:ext>
    </p:extLst>
  </p:cSld>
  <p:clrMapOvr>
    <a:masterClrMapping/>
  </p:clrMapOvr>
  <p:transition xmlns:p14="http://schemas.microsoft.com/office/powerpoint/2010/mai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849" y="274856"/>
            <a:ext cx="8228323" cy="1143490"/>
          </a:xfrm>
          <a:prstGeom prst="rect">
            <a:avLst/>
          </a:prstGeom>
        </p:spPr>
        <p:txBody>
          <a:bodyPr lIns="82834" tIns="41417" rIns="82834" bIns="41417"/>
          <a:lstStyle>
            <a:lvl1pPr>
              <a:defRPr>
                <a:latin typeface="Arial Unicode MS" pitchFamily="34" charset="-128"/>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FFFF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FFFF00"/>
              </a:solidFill>
            </a:endParaRPr>
          </a:p>
        </p:txBody>
      </p:sp>
      <p:sp>
        <p:nvSpPr>
          <p:cNvPr id="6" name="Slide Number Placeholder 5"/>
          <p:cNvSpPr>
            <a:spLocks noGrp="1"/>
          </p:cNvSpPr>
          <p:nvPr>
            <p:ph type="sldNum" sz="quarter" idx="12"/>
          </p:nvPr>
        </p:nvSpPr>
        <p:spPr/>
        <p:txBody>
          <a:bodyPr/>
          <a:lstStyle>
            <a:lvl1pPr>
              <a:defRPr/>
            </a:lvl1pPr>
          </a:lstStyle>
          <a:p>
            <a:fld id="{FE6EB876-0D74-4755-B099-8E0292B8CB54}"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2906452227"/>
      </p:ext>
    </p:extLst>
  </p:cSld>
  <p:clrMapOvr>
    <a:masterClrMapping/>
  </p:clrMapOvr>
  <p:transition xmlns:p14="http://schemas.microsoft.com/office/powerpoint/2010/mai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902" y="4406406"/>
            <a:ext cx="7771904" cy="1362489"/>
          </a:xfrm>
          <a:prstGeom prst="rect">
            <a:avLst/>
          </a:prstGeom>
        </p:spPr>
        <p:txBody>
          <a:bodyPr lIns="82834" tIns="41417" rIns="82834" bIns="41417" anchor="t"/>
          <a:lstStyle>
            <a:lvl1pPr algn="l">
              <a:defRPr sz="3600" b="1" cap="all">
                <a:latin typeface="Arial Unicode MS" pitchFamily="34" charset="-128"/>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722902" y="2907229"/>
            <a:ext cx="7771904" cy="1499177"/>
          </a:xfrm>
        </p:spPr>
        <p:txBody>
          <a:bodyPr anchor="b"/>
          <a:lstStyle>
            <a:lvl1pPr marL="0" indent="0">
              <a:buNone/>
              <a:defRPr sz="1800"/>
            </a:lvl1pPr>
            <a:lvl2pPr marL="414173" indent="0">
              <a:buNone/>
              <a:defRPr sz="1600"/>
            </a:lvl2pPr>
            <a:lvl3pPr marL="828346" indent="0">
              <a:buNone/>
              <a:defRPr sz="1400"/>
            </a:lvl3pPr>
            <a:lvl4pPr marL="1242520" indent="0">
              <a:buNone/>
              <a:defRPr sz="1300"/>
            </a:lvl4pPr>
            <a:lvl5pPr marL="1656694" indent="0">
              <a:buNone/>
              <a:defRPr sz="1300"/>
            </a:lvl5pPr>
            <a:lvl6pPr marL="2070865" indent="0">
              <a:buNone/>
              <a:defRPr sz="1300"/>
            </a:lvl6pPr>
            <a:lvl7pPr marL="2485037" indent="0">
              <a:buNone/>
              <a:defRPr sz="1300"/>
            </a:lvl7pPr>
            <a:lvl8pPr marL="2899212" indent="0">
              <a:buNone/>
              <a:defRPr sz="1300"/>
            </a:lvl8pPr>
            <a:lvl9pPr marL="3313384" indent="0">
              <a:buNone/>
              <a:defRPr sz="13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solidFill>
                <a:srgbClr val="FFFF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FFFF00"/>
              </a:solidFill>
            </a:endParaRPr>
          </a:p>
        </p:txBody>
      </p:sp>
      <p:sp>
        <p:nvSpPr>
          <p:cNvPr id="6" name="Slide Number Placeholder 5"/>
          <p:cNvSpPr>
            <a:spLocks noGrp="1"/>
          </p:cNvSpPr>
          <p:nvPr>
            <p:ph type="sldNum" sz="quarter" idx="12"/>
          </p:nvPr>
        </p:nvSpPr>
        <p:spPr/>
        <p:txBody>
          <a:bodyPr/>
          <a:lstStyle>
            <a:lvl1pPr>
              <a:defRPr/>
            </a:lvl1pPr>
          </a:lstStyle>
          <a:p>
            <a:fld id="{67102A54-B334-47F5-A70C-D5B66586FD68}"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3695454317"/>
      </p:ext>
    </p:extLst>
  </p:cSld>
  <p:clrMapOvr>
    <a:masterClrMapping/>
  </p:clrMapOvr>
  <p:transition xmlns:p14="http://schemas.microsoft.com/office/powerpoint/2010/mai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849" y="274856"/>
            <a:ext cx="8228323" cy="1143490"/>
          </a:xfrm>
          <a:prstGeom prst="rect">
            <a:avLst/>
          </a:prstGeom>
        </p:spPr>
        <p:txBody>
          <a:bodyPr lIns="82834" tIns="41417" rIns="82834" bIns="41417"/>
          <a:lstStyle>
            <a:lvl1pPr>
              <a:defRPr>
                <a:latin typeface="Arial Unicode MS" pitchFamily="34" charset="-128"/>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532974" y="2129713"/>
            <a:ext cx="4046833" cy="3966940"/>
          </a:xfrm>
        </p:spPr>
        <p:txBody>
          <a:bodyPr/>
          <a:lstStyle>
            <a:lvl1pPr>
              <a:defRPr sz="26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15873" y="2129713"/>
            <a:ext cx="4046832" cy="3966940"/>
          </a:xfrm>
        </p:spPr>
        <p:txBody>
          <a:bodyPr/>
          <a:lstStyle>
            <a:lvl1pPr>
              <a:defRPr sz="26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solidFill>
                <a:srgbClr val="FFFF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FFFF00"/>
              </a:solidFill>
            </a:endParaRPr>
          </a:p>
        </p:txBody>
      </p:sp>
      <p:sp>
        <p:nvSpPr>
          <p:cNvPr id="7" name="Slide Number Placeholder 6"/>
          <p:cNvSpPr>
            <a:spLocks noGrp="1"/>
          </p:cNvSpPr>
          <p:nvPr>
            <p:ph type="sldNum" sz="quarter" idx="12"/>
          </p:nvPr>
        </p:nvSpPr>
        <p:spPr/>
        <p:txBody>
          <a:bodyPr/>
          <a:lstStyle>
            <a:lvl1pPr>
              <a:defRPr/>
            </a:lvl1pPr>
          </a:lstStyle>
          <a:p>
            <a:fld id="{49C329FB-4C84-42BB-B933-32536A51516B}"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2337175876"/>
      </p:ext>
    </p:extLst>
  </p:cSld>
  <p:clrMapOvr>
    <a:masterClrMapping/>
  </p:clrMapOvr>
  <p:transition xmlns:p14="http://schemas.microsoft.com/office/powerpoint/2010/mai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849" y="274856"/>
            <a:ext cx="8228323" cy="1143490"/>
          </a:xfrm>
          <a:prstGeom prst="rect">
            <a:avLst/>
          </a:prstGeom>
        </p:spPr>
        <p:txBody>
          <a:bodyPr lIns="82834" tIns="41417" rIns="82834" bIns="41417"/>
          <a:lstStyle>
            <a:lvl1pPr>
              <a:defRPr>
                <a:latin typeface="Arial Unicode MS" pitchFamily="34" charset="-128"/>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840" y="1534459"/>
            <a:ext cx="4039746" cy="640826"/>
          </a:xfrm>
        </p:spPr>
        <p:txBody>
          <a:bodyPr anchor="b"/>
          <a:lstStyle>
            <a:lvl1pPr marL="0" indent="0">
              <a:buNone/>
              <a:defRPr sz="2200" b="1"/>
            </a:lvl1pPr>
            <a:lvl2pPr marL="414173" indent="0">
              <a:buNone/>
              <a:defRPr sz="1800" b="1"/>
            </a:lvl2pPr>
            <a:lvl3pPr marL="828346" indent="0">
              <a:buNone/>
              <a:defRPr sz="1600" b="1"/>
            </a:lvl3pPr>
            <a:lvl4pPr marL="1242520" indent="0">
              <a:buNone/>
              <a:defRPr sz="1400" b="1"/>
            </a:lvl4pPr>
            <a:lvl5pPr marL="1656694" indent="0">
              <a:buNone/>
              <a:defRPr sz="1400" b="1"/>
            </a:lvl5pPr>
            <a:lvl6pPr marL="2070865" indent="0">
              <a:buNone/>
              <a:defRPr sz="1400" b="1"/>
            </a:lvl6pPr>
            <a:lvl7pPr marL="2485037" indent="0">
              <a:buNone/>
              <a:defRPr sz="1400" b="1"/>
            </a:lvl7pPr>
            <a:lvl8pPr marL="2899212" indent="0">
              <a:buNone/>
              <a:defRPr sz="1400" b="1"/>
            </a:lvl8pPr>
            <a:lvl9pPr marL="3313384" indent="0">
              <a:buNone/>
              <a:defRPr sz="1400" b="1"/>
            </a:lvl9pPr>
          </a:lstStyle>
          <a:p>
            <a:pPr lvl="0"/>
            <a:r>
              <a:rPr lang="en-US" smtClean="0"/>
              <a:t>Click to edit Master text styles</a:t>
            </a:r>
          </a:p>
        </p:txBody>
      </p:sp>
      <p:sp>
        <p:nvSpPr>
          <p:cNvPr id="4" name="Content Placeholder 3"/>
          <p:cNvSpPr>
            <a:spLocks noGrp="1"/>
          </p:cNvSpPr>
          <p:nvPr>
            <p:ph sz="half" idx="2"/>
          </p:nvPr>
        </p:nvSpPr>
        <p:spPr>
          <a:xfrm>
            <a:off x="457840" y="2175279"/>
            <a:ext cx="4039746" cy="3950772"/>
          </a:xfrm>
        </p:spPr>
        <p:txBody>
          <a:bodyPr/>
          <a:lstStyle>
            <a:lvl1pPr>
              <a:defRPr sz="22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02" y="1534459"/>
            <a:ext cx="4041163" cy="640826"/>
          </a:xfrm>
        </p:spPr>
        <p:txBody>
          <a:bodyPr anchor="b"/>
          <a:lstStyle>
            <a:lvl1pPr marL="0" indent="0">
              <a:buNone/>
              <a:defRPr sz="2200" b="1"/>
            </a:lvl1pPr>
            <a:lvl2pPr marL="414173" indent="0">
              <a:buNone/>
              <a:defRPr sz="1800" b="1"/>
            </a:lvl2pPr>
            <a:lvl3pPr marL="828346" indent="0">
              <a:buNone/>
              <a:defRPr sz="1600" b="1"/>
            </a:lvl3pPr>
            <a:lvl4pPr marL="1242520" indent="0">
              <a:buNone/>
              <a:defRPr sz="1400" b="1"/>
            </a:lvl4pPr>
            <a:lvl5pPr marL="1656694" indent="0">
              <a:buNone/>
              <a:defRPr sz="1400" b="1"/>
            </a:lvl5pPr>
            <a:lvl6pPr marL="2070865" indent="0">
              <a:buNone/>
              <a:defRPr sz="1400" b="1"/>
            </a:lvl6pPr>
            <a:lvl7pPr marL="2485037" indent="0">
              <a:buNone/>
              <a:defRPr sz="1400" b="1"/>
            </a:lvl7pPr>
            <a:lvl8pPr marL="2899212" indent="0">
              <a:buNone/>
              <a:defRPr sz="1400" b="1"/>
            </a:lvl8pPr>
            <a:lvl9pPr marL="3313384" indent="0">
              <a:buNone/>
              <a:defRPr sz="1400" b="1"/>
            </a:lvl9pPr>
          </a:lstStyle>
          <a:p>
            <a:pPr lvl="0"/>
            <a:r>
              <a:rPr lang="en-US" smtClean="0"/>
              <a:t>Click to edit Master text styles</a:t>
            </a:r>
          </a:p>
        </p:txBody>
      </p:sp>
      <p:sp>
        <p:nvSpPr>
          <p:cNvPr id="6" name="Content Placeholder 5"/>
          <p:cNvSpPr>
            <a:spLocks noGrp="1"/>
          </p:cNvSpPr>
          <p:nvPr>
            <p:ph sz="quarter" idx="4"/>
          </p:nvPr>
        </p:nvSpPr>
        <p:spPr>
          <a:xfrm>
            <a:off x="4645002" y="2175279"/>
            <a:ext cx="4041163" cy="3950772"/>
          </a:xfrm>
        </p:spPr>
        <p:txBody>
          <a:bodyPr/>
          <a:lstStyle>
            <a:lvl1pPr>
              <a:defRPr sz="22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solidFill>
                <a:srgbClr val="FFFF00"/>
              </a:solidFill>
            </a:endParaRPr>
          </a:p>
        </p:txBody>
      </p:sp>
      <p:sp>
        <p:nvSpPr>
          <p:cNvPr id="8" name="Footer Placeholder 7"/>
          <p:cNvSpPr>
            <a:spLocks noGrp="1"/>
          </p:cNvSpPr>
          <p:nvPr>
            <p:ph type="ftr" sz="quarter" idx="11"/>
          </p:nvPr>
        </p:nvSpPr>
        <p:spPr/>
        <p:txBody>
          <a:bodyPr/>
          <a:lstStyle>
            <a:lvl1pPr>
              <a:defRPr/>
            </a:lvl1pPr>
          </a:lstStyle>
          <a:p>
            <a:endParaRPr lang="en-US" altLang="en-US">
              <a:solidFill>
                <a:srgbClr val="FFFF00"/>
              </a:solidFill>
            </a:endParaRPr>
          </a:p>
        </p:txBody>
      </p:sp>
      <p:sp>
        <p:nvSpPr>
          <p:cNvPr id="9" name="Slide Number Placeholder 8"/>
          <p:cNvSpPr>
            <a:spLocks noGrp="1"/>
          </p:cNvSpPr>
          <p:nvPr>
            <p:ph type="sldNum" sz="quarter" idx="12"/>
          </p:nvPr>
        </p:nvSpPr>
        <p:spPr/>
        <p:txBody>
          <a:bodyPr/>
          <a:lstStyle>
            <a:lvl1pPr>
              <a:defRPr/>
            </a:lvl1pPr>
          </a:lstStyle>
          <a:p>
            <a:fld id="{707E83BD-A856-4288-A6C6-4F07824055F0}"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4234806714"/>
      </p:ext>
    </p:extLst>
  </p:cSld>
  <p:clrMapOvr>
    <a:masterClrMapping/>
  </p:clrMapOvr>
  <p:transition xmlns:p14="http://schemas.microsoft.com/office/powerpoint/2010/mai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849" y="274856"/>
            <a:ext cx="8228323" cy="1143490"/>
          </a:xfrm>
          <a:prstGeom prst="rect">
            <a:avLst/>
          </a:prstGeom>
        </p:spPr>
        <p:txBody>
          <a:bodyPr lIns="82834" tIns="41417" rIns="82834" bIns="41417"/>
          <a:lstStyle>
            <a:lvl1pPr>
              <a:defRPr>
                <a:latin typeface="Arial Unicode MS" pitchFamily="34" charset="-128"/>
              </a:defRPr>
            </a:lvl1p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lvl1pPr>
              <a:defRPr/>
            </a:lvl1pPr>
          </a:lstStyle>
          <a:p>
            <a:endParaRPr lang="en-US" altLang="en-US">
              <a:solidFill>
                <a:srgbClr val="FFFF00"/>
              </a:solidFill>
            </a:endParaRPr>
          </a:p>
        </p:txBody>
      </p:sp>
      <p:sp>
        <p:nvSpPr>
          <p:cNvPr id="4" name="Footer Placeholder 3"/>
          <p:cNvSpPr>
            <a:spLocks noGrp="1"/>
          </p:cNvSpPr>
          <p:nvPr>
            <p:ph type="ftr" sz="quarter" idx="11"/>
          </p:nvPr>
        </p:nvSpPr>
        <p:spPr/>
        <p:txBody>
          <a:bodyPr/>
          <a:lstStyle>
            <a:lvl1pPr>
              <a:defRPr/>
            </a:lvl1pPr>
          </a:lstStyle>
          <a:p>
            <a:endParaRPr lang="en-US" altLang="en-US">
              <a:solidFill>
                <a:srgbClr val="FFFF00"/>
              </a:solidFill>
            </a:endParaRPr>
          </a:p>
        </p:txBody>
      </p:sp>
      <p:sp>
        <p:nvSpPr>
          <p:cNvPr id="5" name="Slide Number Placeholder 4"/>
          <p:cNvSpPr>
            <a:spLocks noGrp="1"/>
          </p:cNvSpPr>
          <p:nvPr>
            <p:ph type="sldNum" sz="quarter" idx="12"/>
          </p:nvPr>
        </p:nvSpPr>
        <p:spPr/>
        <p:txBody>
          <a:bodyPr/>
          <a:lstStyle>
            <a:lvl1pPr>
              <a:defRPr/>
            </a:lvl1pPr>
          </a:lstStyle>
          <a:p>
            <a:fld id="{6C44060C-EC14-4375-9B1B-7F67EC7790E6}"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3563936629"/>
      </p:ext>
    </p:extLst>
  </p:cSld>
  <p:clrMapOvr>
    <a:masterClrMapping/>
  </p:clrMapOvr>
  <p:transition xmlns:p14="http://schemas.microsoft.com/office/powerpoint/2010/mai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solidFill>
                <a:srgbClr val="FFFF00"/>
              </a:solidFill>
            </a:endParaRPr>
          </a:p>
        </p:txBody>
      </p:sp>
      <p:sp>
        <p:nvSpPr>
          <p:cNvPr id="3" name="Footer Placeholder 2"/>
          <p:cNvSpPr>
            <a:spLocks noGrp="1"/>
          </p:cNvSpPr>
          <p:nvPr>
            <p:ph type="ftr" sz="quarter" idx="11"/>
          </p:nvPr>
        </p:nvSpPr>
        <p:spPr/>
        <p:txBody>
          <a:bodyPr/>
          <a:lstStyle>
            <a:lvl1pPr>
              <a:defRPr/>
            </a:lvl1pPr>
          </a:lstStyle>
          <a:p>
            <a:endParaRPr lang="en-US" altLang="en-US">
              <a:solidFill>
                <a:srgbClr val="FFFF00"/>
              </a:solidFill>
            </a:endParaRPr>
          </a:p>
        </p:txBody>
      </p:sp>
      <p:sp>
        <p:nvSpPr>
          <p:cNvPr id="4" name="Slide Number Placeholder 3"/>
          <p:cNvSpPr>
            <a:spLocks noGrp="1"/>
          </p:cNvSpPr>
          <p:nvPr>
            <p:ph type="sldNum" sz="quarter" idx="12"/>
          </p:nvPr>
        </p:nvSpPr>
        <p:spPr/>
        <p:txBody>
          <a:bodyPr/>
          <a:lstStyle>
            <a:lvl1pPr>
              <a:defRPr/>
            </a:lvl1pPr>
          </a:lstStyle>
          <a:p>
            <a:fld id="{423FE938-F56E-4E1F-9CD2-7A24125E6949}"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1452126200"/>
      </p:ext>
    </p:extLst>
  </p:cSld>
  <p:clrMapOvr>
    <a:masterClrMapping/>
  </p:clrMapOvr>
  <p:transition xmlns:p14="http://schemas.microsoft.com/office/powerpoint/2010/mai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848" y="273389"/>
            <a:ext cx="3007839" cy="1161127"/>
          </a:xfrm>
          <a:prstGeom prst="rect">
            <a:avLst/>
          </a:prstGeom>
        </p:spPr>
        <p:txBody>
          <a:bodyPr lIns="82834" tIns="41417" rIns="82834" bIns="41417" anchor="b"/>
          <a:lstStyle>
            <a:lvl1pPr algn="l">
              <a:defRPr sz="1800" b="1">
                <a:latin typeface="Arial Unicode MS" pitchFamily="34" charset="-128"/>
              </a:defRPr>
            </a:lvl1pPr>
          </a:lstStyle>
          <a:p>
            <a:r>
              <a:rPr lang="en-US" dirty="0" smtClean="0"/>
              <a:t>Click to edit Master title style</a:t>
            </a:r>
            <a:endParaRPr lang="en-US" dirty="0"/>
          </a:p>
        </p:txBody>
      </p:sp>
      <p:sp>
        <p:nvSpPr>
          <p:cNvPr id="3" name="Content Placeholder 2"/>
          <p:cNvSpPr>
            <a:spLocks noGrp="1"/>
          </p:cNvSpPr>
          <p:nvPr>
            <p:ph idx="1"/>
          </p:nvPr>
        </p:nvSpPr>
        <p:spPr>
          <a:xfrm>
            <a:off x="3574831" y="273381"/>
            <a:ext cx="5111341" cy="5852670"/>
          </a:xfrm>
        </p:spPr>
        <p:txBody>
          <a:bodyPr/>
          <a:lstStyle>
            <a:lvl1pPr>
              <a:defRPr sz="2900"/>
            </a:lvl1pPr>
            <a:lvl2pPr>
              <a:defRPr sz="2600"/>
            </a:lvl2pPr>
            <a:lvl3pPr>
              <a:defRPr sz="22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848" y="1434516"/>
            <a:ext cx="3007839" cy="4691543"/>
          </a:xfrm>
        </p:spPr>
        <p:txBody>
          <a:bodyPr/>
          <a:lstStyle>
            <a:lvl1pPr marL="0" indent="0">
              <a:buNone/>
              <a:defRPr sz="1300"/>
            </a:lvl1pPr>
            <a:lvl2pPr marL="414173" indent="0">
              <a:buNone/>
              <a:defRPr sz="1100"/>
            </a:lvl2pPr>
            <a:lvl3pPr marL="828346" indent="0">
              <a:buNone/>
              <a:defRPr sz="900"/>
            </a:lvl3pPr>
            <a:lvl4pPr marL="1242520" indent="0">
              <a:buNone/>
              <a:defRPr sz="900"/>
            </a:lvl4pPr>
            <a:lvl5pPr marL="1656694" indent="0">
              <a:buNone/>
              <a:defRPr sz="900"/>
            </a:lvl5pPr>
            <a:lvl6pPr marL="2070865" indent="0">
              <a:buNone/>
              <a:defRPr sz="900"/>
            </a:lvl6pPr>
            <a:lvl7pPr marL="2485037" indent="0">
              <a:buNone/>
              <a:defRPr sz="900"/>
            </a:lvl7pPr>
            <a:lvl8pPr marL="2899212" indent="0">
              <a:buNone/>
              <a:defRPr sz="900"/>
            </a:lvl8pPr>
            <a:lvl9pPr marL="3313384"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FFFF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FFFF00"/>
              </a:solidFill>
            </a:endParaRPr>
          </a:p>
        </p:txBody>
      </p:sp>
      <p:sp>
        <p:nvSpPr>
          <p:cNvPr id="7" name="Slide Number Placeholder 6"/>
          <p:cNvSpPr>
            <a:spLocks noGrp="1"/>
          </p:cNvSpPr>
          <p:nvPr>
            <p:ph type="sldNum" sz="quarter" idx="12"/>
          </p:nvPr>
        </p:nvSpPr>
        <p:spPr/>
        <p:txBody>
          <a:bodyPr/>
          <a:lstStyle>
            <a:lvl1pPr>
              <a:defRPr/>
            </a:lvl1pPr>
          </a:lstStyle>
          <a:p>
            <a:fld id="{A3897618-8307-4645-805B-386FB1C9BC7E}"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102919671"/>
      </p:ext>
    </p:extLst>
  </p:cSld>
  <p:clrMapOvr>
    <a:masterClrMapping/>
  </p:clrMapOvr>
  <p:transition xmlns:p14="http://schemas.microsoft.com/office/powerpoint/2010/mai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1673" y="4800306"/>
            <a:ext cx="5486967" cy="567336"/>
          </a:xfrm>
          <a:prstGeom prst="rect">
            <a:avLst/>
          </a:prstGeom>
        </p:spPr>
        <p:txBody>
          <a:bodyPr lIns="82834" tIns="41417" rIns="82834" bIns="41417" anchor="b"/>
          <a:lstStyle>
            <a:lvl1pPr algn="l">
              <a:defRPr sz="1800" b="1">
                <a:latin typeface="Arial Unicode MS" pitchFamily="34" charset="-128"/>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a:off x="1791673" y="612900"/>
            <a:ext cx="5486967" cy="4115388"/>
          </a:xfrm>
        </p:spPr>
        <p:txBody>
          <a:bodyPr/>
          <a:lstStyle>
            <a:lvl1pPr marL="0" indent="0">
              <a:buNone/>
              <a:defRPr sz="2900"/>
            </a:lvl1pPr>
            <a:lvl2pPr marL="414173" indent="0">
              <a:buNone/>
              <a:defRPr sz="2600"/>
            </a:lvl2pPr>
            <a:lvl3pPr marL="828346" indent="0">
              <a:buNone/>
              <a:defRPr sz="2200"/>
            </a:lvl3pPr>
            <a:lvl4pPr marL="1242520" indent="0">
              <a:buNone/>
              <a:defRPr sz="1800"/>
            </a:lvl4pPr>
            <a:lvl5pPr marL="1656694" indent="0">
              <a:buNone/>
              <a:defRPr sz="1800"/>
            </a:lvl5pPr>
            <a:lvl6pPr marL="2070865" indent="0">
              <a:buNone/>
              <a:defRPr sz="1800"/>
            </a:lvl6pPr>
            <a:lvl7pPr marL="2485037" indent="0">
              <a:buNone/>
              <a:defRPr sz="1800"/>
            </a:lvl7pPr>
            <a:lvl8pPr marL="2899212" indent="0">
              <a:buNone/>
              <a:defRPr sz="1800"/>
            </a:lvl8pPr>
            <a:lvl9pPr marL="3313384" indent="0">
              <a:buNone/>
              <a:defRPr sz="1800"/>
            </a:lvl9pPr>
          </a:lstStyle>
          <a:p>
            <a:endParaRPr lang="en-US"/>
          </a:p>
        </p:txBody>
      </p:sp>
      <p:sp>
        <p:nvSpPr>
          <p:cNvPr id="4" name="Text Placeholder 3"/>
          <p:cNvSpPr>
            <a:spLocks noGrp="1"/>
          </p:cNvSpPr>
          <p:nvPr>
            <p:ph type="body" sz="half" idx="2"/>
          </p:nvPr>
        </p:nvSpPr>
        <p:spPr>
          <a:xfrm>
            <a:off x="1791673" y="5367652"/>
            <a:ext cx="5486967" cy="803971"/>
          </a:xfrm>
        </p:spPr>
        <p:txBody>
          <a:bodyPr/>
          <a:lstStyle>
            <a:lvl1pPr marL="0" indent="0">
              <a:buNone/>
              <a:defRPr sz="1300"/>
            </a:lvl1pPr>
            <a:lvl2pPr marL="414173" indent="0">
              <a:buNone/>
              <a:defRPr sz="1100"/>
            </a:lvl2pPr>
            <a:lvl3pPr marL="828346" indent="0">
              <a:buNone/>
              <a:defRPr sz="900"/>
            </a:lvl3pPr>
            <a:lvl4pPr marL="1242520" indent="0">
              <a:buNone/>
              <a:defRPr sz="900"/>
            </a:lvl4pPr>
            <a:lvl5pPr marL="1656694" indent="0">
              <a:buNone/>
              <a:defRPr sz="900"/>
            </a:lvl5pPr>
            <a:lvl6pPr marL="2070865" indent="0">
              <a:buNone/>
              <a:defRPr sz="900"/>
            </a:lvl6pPr>
            <a:lvl7pPr marL="2485037" indent="0">
              <a:buNone/>
              <a:defRPr sz="900"/>
            </a:lvl7pPr>
            <a:lvl8pPr marL="2899212" indent="0">
              <a:buNone/>
              <a:defRPr sz="900"/>
            </a:lvl8pPr>
            <a:lvl9pPr marL="3313384"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FFFF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FFFF00"/>
              </a:solidFill>
            </a:endParaRPr>
          </a:p>
        </p:txBody>
      </p:sp>
      <p:sp>
        <p:nvSpPr>
          <p:cNvPr id="7" name="Slide Number Placeholder 6"/>
          <p:cNvSpPr>
            <a:spLocks noGrp="1"/>
          </p:cNvSpPr>
          <p:nvPr>
            <p:ph type="sldNum" sz="quarter" idx="12"/>
          </p:nvPr>
        </p:nvSpPr>
        <p:spPr/>
        <p:txBody>
          <a:bodyPr/>
          <a:lstStyle>
            <a:lvl1pPr>
              <a:defRPr/>
            </a:lvl1pPr>
          </a:lstStyle>
          <a:p>
            <a:fld id="{BC09A181-7FAD-4C07-98FE-013BED02891F}"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843046103"/>
      </p:ext>
    </p:extLst>
  </p:cSld>
  <p:clrMapOvr>
    <a:masterClrMapping/>
  </p:clrMapOvr>
  <p:transition xmlns:p14="http://schemas.microsoft.com/office/powerpoint/2010/mai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849" y="274856"/>
            <a:ext cx="8228323" cy="1143490"/>
          </a:xfrm>
          <a:prstGeom prst="rect">
            <a:avLst/>
          </a:prstGeom>
        </p:spPr>
        <p:txBody>
          <a:bodyPr lIns="82834" tIns="41417" rIns="82834" bIns="41417"/>
          <a:lstStyle>
            <a:lvl1pPr>
              <a:defRPr>
                <a:latin typeface="Arial Unicode MS" pitchFamily="34" charset="-128"/>
              </a:defRPr>
            </a:lvl1pPr>
          </a:lstStyle>
          <a:p>
            <a:r>
              <a:rPr lang="en-US" dirty="0"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FFFF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FFFF00"/>
              </a:solidFill>
            </a:endParaRPr>
          </a:p>
        </p:txBody>
      </p:sp>
      <p:sp>
        <p:nvSpPr>
          <p:cNvPr id="6" name="Slide Number Placeholder 5"/>
          <p:cNvSpPr>
            <a:spLocks noGrp="1"/>
          </p:cNvSpPr>
          <p:nvPr>
            <p:ph type="sldNum" sz="quarter" idx="12"/>
          </p:nvPr>
        </p:nvSpPr>
        <p:spPr/>
        <p:txBody>
          <a:bodyPr/>
          <a:lstStyle>
            <a:lvl1pPr>
              <a:defRPr/>
            </a:lvl1pPr>
          </a:lstStyle>
          <a:p>
            <a:fld id="{48C3969F-2F0D-4F73-8E9D-45B80344C784}"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575873894"/>
      </p:ext>
    </p:extLst>
  </p:cSld>
  <p:clrMapOvr>
    <a:masterClrMapping/>
  </p:clrMapOvr>
  <p:transition xmlns:p14="http://schemas.microsoft.com/office/powerpoint/2010/mai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7552" y="274855"/>
            <a:ext cx="2075154" cy="5821804"/>
          </a:xfrm>
          <a:prstGeom prst="rect">
            <a:avLst/>
          </a:prstGeom>
        </p:spPr>
        <p:txBody>
          <a:bodyPr vert="eaVert" lIns="82834" tIns="41417" rIns="82834" bIns="41417"/>
          <a:lstStyle>
            <a:lvl1pPr>
              <a:defRPr>
                <a:latin typeface="Arial Unicode MS" pitchFamily="34" charset="-128"/>
              </a:defRPr>
            </a:lvl1pPr>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457839" y="274855"/>
            <a:ext cx="6093637" cy="582180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FFFF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FFFF00"/>
              </a:solidFill>
            </a:endParaRPr>
          </a:p>
        </p:txBody>
      </p:sp>
      <p:sp>
        <p:nvSpPr>
          <p:cNvPr id="6" name="Slide Number Placeholder 5"/>
          <p:cNvSpPr>
            <a:spLocks noGrp="1"/>
          </p:cNvSpPr>
          <p:nvPr>
            <p:ph type="sldNum" sz="quarter" idx="12"/>
          </p:nvPr>
        </p:nvSpPr>
        <p:spPr/>
        <p:txBody>
          <a:bodyPr/>
          <a:lstStyle>
            <a:lvl1pPr>
              <a:defRPr/>
            </a:lvl1pPr>
          </a:lstStyle>
          <a:p>
            <a:fld id="{E85BF1AB-B2AE-4DFA-B7AD-2B0E89E41AF7}"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1079988455"/>
      </p:ext>
    </p:extLst>
  </p:cSld>
  <p:clrMapOvr>
    <a:masterClrMapping/>
  </p:clrMapOvr>
  <p:transition xmlns:p14="http://schemas.microsoft.com/office/powerpoint/2010/main"/>
</p:sldLayout>
</file>

<file path=ppt/slideLayouts/slideLayout2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838" y="274855"/>
            <a:ext cx="8304866" cy="582180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609506" y="6248041"/>
            <a:ext cx="1905059" cy="457102"/>
          </a:xfrm>
        </p:spPr>
        <p:txBody>
          <a:bodyPr/>
          <a:lstStyle>
            <a:lvl1pPr>
              <a:defRPr/>
            </a:lvl1pPr>
          </a:lstStyle>
          <a:p>
            <a:endParaRPr lang="en-US" altLang="en-US">
              <a:solidFill>
                <a:srgbClr val="FFFF00"/>
              </a:solidFill>
            </a:endParaRPr>
          </a:p>
        </p:txBody>
      </p:sp>
      <p:sp>
        <p:nvSpPr>
          <p:cNvPr id="4" name="Footer Placeholder 3"/>
          <p:cNvSpPr>
            <a:spLocks noGrp="1"/>
          </p:cNvSpPr>
          <p:nvPr>
            <p:ph type="ftr" sz="quarter" idx="11"/>
          </p:nvPr>
        </p:nvSpPr>
        <p:spPr>
          <a:xfrm>
            <a:off x="3277156" y="6248041"/>
            <a:ext cx="2894442" cy="457102"/>
          </a:xfrm>
        </p:spPr>
        <p:txBody>
          <a:bodyPr/>
          <a:lstStyle>
            <a:lvl1pPr>
              <a:defRPr/>
            </a:lvl1pPr>
          </a:lstStyle>
          <a:p>
            <a:endParaRPr lang="en-US" altLang="en-US">
              <a:solidFill>
                <a:srgbClr val="FFFF00"/>
              </a:solidFill>
            </a:endParaRPr>
          </a:p>
        </p:txBody>
      </p:sp>
      <p:sp>
        <p:nvSpPr>
          <p:cNvPr id="5" name="Slide Number Placeholder 4"/>
          <p:cNvSpPr>
            <a:spLocks noGrp="1"/>
          </p:cNvSpPr>
          <p:nvPr>
            <p:ph type="sldNum" sz="quarter" idx="12"/>
          </p:nvPr>
        </p:nvSpPr>
        <p:spPr>
          <a:xfrm>
            <a:off x="7010731" y="6248041"/>
            <a:ext cx="1905059" cy="457102"/>
          </a:xfrm>
        </p:spPr>
        <p:txBody>
          <a:bodyPr/>
          <a:lstStyle>
            <a:lvl1pPr>
              <a:defRPr/>
            </a:lvl1pPr>
          </a:lstStyle>
          <a:p>
            <a:fld id="{C98CCC6F-2210-4BFC-BC50-A7754DA7C2AF}"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2277361991"/>
      </p:ext>
    </p:extLst>
  </p:cSld>
  <p:clrMapOvr>
    <a:masterClrMapping/>
  </p:clrMapOvr>
  <p:transition xmlns:p14="http://schemas.microsoft.com/office/powerpoint/2010/main"/>
</p:sldLayout>
</file>

<file path=ppt/slideLayouts/slideLayout2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849" y="274856"/>
            <a:ext cx="8228323" cy="1143490"/>
          </a:xfrm>
          <a:prstGeom prst="rect">
            <a:avLst/>
          </a:prstGeom>
        </p:spPr>
        <p:txBody>
          <a:bodyPr lIns="82834" tIns="41417" rIns="82834" bIns="41417"/>
          <a:lstStyle>
            <a:lvl1pPr>
              <a:defRPr>
                <a:latin typeface="Arial Unicode MS" pitchFamily="34" charset="-128"/>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532974" y="2129713"/>
            <a:ext cx="4046833" cy="39669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715873" y="2129714"/>
            <a:ext cx="4046832" cy="191218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715873" y="4183009"/>
            <a:ext cx="4046832" cy="191365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609506" y="6248041"/>
            <a:ext cx="1905059" cy="457102"/>
          </a:xfrm>
        </p:spPr>
        <p:txBody>
          <a:bodyPr/>
          <a:lstStyle>
            <a:lvl1pPr>
              <a:defRPr/>
            </a:lvl1pPr>
          </a:lstStyle>
          <a:p>
            <a:endParaRPr lang="en-US" altLang="en-US">
              <a:solidFill>
                <a:srgbClr val="FFFF00"/>
              </a:solidFill>
            </a:endParaRPr>
          </a:p>
        </p:txBody>
      </p:sp>
      <p:sp>
        <p:nvSpPr>
          <p:cNvPr id="7" name="Footer Placeholder 6"/>
          <p:cNvSpPr>
            <a:spLocks noGrp="1"/>
          </p:cNvSpPr>
          <p:nvPr>
            <p:ph type="ftr" sz="quarter" idx="11"/>
          </p:nvPr>
        </p:nvSpPr>
        <p:spPr>
          <a:xfrm>
            <a:off x="3277156" y="6248041"/>
            <a:ext cx="2894442" cy="457102"/>
          </a:xfrm>
        </p:spPr>
        <p:txBody>
          <a:bodyPr/>
          <a:lstStyle>
            <a:lvl1pPr>
              <a:defRPr/>
            </a:lvl1pPr>
          </a:lstStyle>
          <a:p>
            <a:endParaRPr lang="en-US" altLang="en-US">
              <a:solidFill>
                <a:srgbClr val="FFFF00"/>
              </a:solidFill>
            </a:endParaRPr>
          </a:p>
        </p:txBody>
      </p:sp>
      <p:sp>
        <p:nvSpPr>
          <p:cNvPr id="8" name="Slide Number Placeholder 7"/>
          <p:cNvSpPr>
            <a:spLocks noGrp="1"/>
          </p:cNvSpPr>
          <p:nvPr>
            <p:ph type="sldNum" sz="quarter" idx="12"/>
          </p:nvPr>
        </p:nvSpPr>
        <p:spPr>
          <a:xfrm>
            <a:off x="7010731" y="6248041"/>
            <a:ext cx="1905059" cy="457102"/>
          </a:xfrm>
        </p:spPr>
        <p:txBody>
          <a:bodyPr/>
          <a:lstStyle>
            <a:lvl1pPr>
              <a:defRPr/>
            </a:lvl1pPr>
          </a:lstStyle>
          <a:p>
            <a:fld id="{29C37CA8-9886-4003-A712-CABF82F446AC}"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798757541"/>
      </p:ext>
    </p:extLst>
  </p:cSld>
  <p:clrMapOvr>
    <a:masterClrMapping/>
  </p:clrMapOvr>
  <p:transition xmlns:p14="http://schemas.microsoft.com/office/powerpoint/2010/main"/>
</p:sldLayout>
</file>

<file path=ppt/slideLayouts/slideLayout25.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849" y="274856"/>
            <a:ext cx="8228323" cy="1143490"/>
          </a:xfrm>
          <a:prstGeom prst="rect">
            <a:avLst/>
          </a:prstGeom>
        </p:spPr>
        <p:txBody>
          <a:bodyPr lIns="82834" tIns="41417" rIns="82834" bIns="41417"/>
          <a:lstStyle>
            <a:lvl1pPr>
              <a:defRPr>
                <a:latin typeface="Arial Unicode MS" pitchFamily="34" charset="-128"/>
              </a:defRPr>
            </a:lvl1pPr>
          </a:lstStyle>
          <a:p>
            <a:r>
              <a:rPr lang="en-US" dirty="0" smtClean="0"/>
              <a:t>Click to edit Master title style</a:t>
            </a:r>
            <a:endParaRPr lang="en-GB" dirty="0"/>
          </a:p>
        </p:txBody>
      </p:sp>
      <p:sp>
        <p:nvSpPr>
          <p:cNvPr id="3" name="Text Placeholder 2"/>
          <p:cNvSpPr>
            <a:spLocks noGrp="1"/>
          </p:cNvSpPr>
          <p:nvPr>
            <p:ph type="body" sz="half" idx="1"/>
          </p:nvPr>
        </p:nvSpPr>
        <p:spPr>
          <a:xfrm>
            <a:off x="532974" y="2129713"/>
            <a:ext cx="4046833" cy="39669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quarter" idx="2"/>
          </p:nvPr>
        </p:nvSpPr>
        <p:spPr>
          <a:xfrm>
            <a:off x="4715873" y="2129714"/>
            <a:ext cx="4046832" cy="191218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Content Placeholder 4"/>
          <p:cNvSpPr>
            <a:spLocks noGrp="1"/>
          </p:cNvSpPr>
          <p:nvPr>
            <p:ph sz="quarter" idx="3"/>
          </p:nvPr>
        </p:nvSpPr>
        <p:spPr>
          <a:xfrm>
            <a:off x="4715873" y="4183009"/>
            <a:ext cx="4046832" cy="191365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Date Placeholder 5"/>
          <p:cNvSpPr>
            <a:spLocks noGrp="1"/>
          </p:cNvSpPr>
          <p:nvPr>
            <p:ph type="dt" sz="half" idx="10"/>
          </p:nvPr>
        </p:nvSpPr>
        <p:spPr>
          <a:xfrm>
            <a:off x="609506" y="6248041"/>
            <a:ext cx="1905059" cy="457102"/>
          </a:xfrm>
        </p:spPr>
        <p:txBody>
          <a:bodyPr/>
          <a:lstStyle>
            <a:lvl1pPr>
              <a:defRPr/>
            </a:lvl1pPr>
          </a:lstStyle>
          <a:p>
            <a:endParaRPr lang="en-US" altLang="en-US">
              <a:solidFill>
                <a:srgbClr val="FFFF00"/>
              </a:solidFill>
            </a:endParaRPr>
          </a:p>
        </p:txBody>
      </p:sp>
      <p:sp>
        <p:nvSpPr>
          <p:cNvPr id="7" name="Footer Placeholder 6"/>
          <p:cNvSpPr>
            <a:spLocks noGrp="1"/>
          </p:cNvSpPr>
          <p:nvPr>
            <p:ph type="ftr" sz="quarter" idx="11"/>
          </p:nvPr>
        </p:nvSpPr>
        <p:spPr>
          <a:xfrm>
            <a:off x="3277156" y="6248041"/>
            <a:ext cx="2894442" cy="457102"/>
          </a:xfrm>
        </p:spPr>
        <p:txBody>
          <a:bodyPr/>
          <a:lstStyle>
            <a:lvl1pPr>
              <a:defRPr/>
            </a:lvl1pPr>
          </a:lstStyle>
          <a:p>
            <a:endParaRPr lang="en-US" altLang="en-US">
              <a:solidFill>
                <a:srgbClr val="FFFF00"/>
              </a:solidFill>
            </a:endParaRPr>
          </a:p>
        </p:txBody>
      </p:sp>
      <p:sp>
        <p:nvSpPr>
          <p:cNvPr id="8" name="Slide Number Placeholder 7"/>
          <p:cNvSpPr>
            <a:spLocks noGrp="1"/>
          </p:cNvSpPr>
          <p:nvPr>
            <p:ph type="sldNum" sz="quarter" idx="12"/>
          </p:nvPr>
        </p:nvSpPr>
        <p:spPr>
          <a:xfrm>
            <a:off x="7010731" y="6248041"/>
            <a:ext cx="1905059" cy="457102"/>
          </a:xfrm>
        </p:spPr>
        <p:txBody>
          <a:bodyPr/>
          <a:lstStyle>
            <a:lvl1pPr>
              <a:defRPr/>
            </a:lvl1pPr>
          </a:lstStyle>
          <a:p>
            <a:fld id="{E718708F-BB67-4FC6-A6BB-0E2892721817}"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4110611060"/>
      </p:ext>
    </p:extLst>
  </p:cSld>
  <p:clrMapOvr>
    <a:masterClrMapping/>
  </p:clrMapOvr>
  <p:transition xmlns:p14="http://schemas.microsoft.com/office/powerpoint/2010/main"/>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3147" name="Group 75"/>
          <p:cNvGrpSpPr>
            <a:grpSpLocks/>
          </p:cNvGrpSpPr>
          <p:nvPr/>
        </p:nvGrpSpPr>
        <p:grpSpPr bwMode="auto">
          <a:xfrm>
            <a:off x="304764" y="305718"/>
            <a:ext cx="8558591" cy="2107667"/>
            <a:chOff x="192" y="192"/>
            <a:chExt cx="5391" cy="1328"/>
          </a:xfrm>
        </p:grpSpPr>
        <p:grpSp>
          <p:nvGrpSpPr>
            <p:cNvPr id="3141" name="Group 69"/>
            <p:cNvGrpSpPr>
              <a:grpSpLocks/>
            </p:cNvGrpSpPr>
            <p:nvPr/>
          </p:nvGrpSpPr>
          <p:grpSpPr bwMode="auto">
            <a:xfrm>
              <a:off x="192" y="960"/>
              <a:ext cx="5391" cy="560"/>
              <a:chOff x="192" y="192"/>
              <a:chExt cx="5391" cy="560"/>
            </a:xfrm>
          </p:grpSpPr>
          <p:pic>
            <p:nvPicPr>
              <p:cNvPr id="3142" name="Picture 7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88" y="192"/>
                <a:ext cx="4095" cy="560"/>
              </a:xfrm>
              <a:prstGeom prst="rect">
                <a:avLst/>
              </a:prstGeom>
              <a:noFill/>
            </p:spPr>
          </p:pic>
          <p:pic>
            <p:nvPicPr>
              <p:cNvPr id="3143" name="Picture 71"/>
              <p:cNvPicPr>
                <a:picLocks noChangeAspect="1" noChangeArrowheads="1"/>
              </p:cNvPicPr>
              <p:nvPr/>
            </p:nvPicPr>
            <p:blipFill>
              <a:blip r:embed="rId2" cstate="print">
                <a:extLst>
                  <a:ext uri="{28A0092B-C50C-407E-A947-70E740481C1C}">
                    <a14:useLocalDpi xmlns:a14="http://schemas.microsoft.com/office/drawing/2010/main" val="0"/>
                  </a:ext>
                </a:extLst>
              </a:blip>
              <a:srcRect r="37875"/>
              <a:stretch>
                <a:fillRect/>
              </a:stretch>
            </p:blipFill>
            <p:spPr bwMode="auto">
              <a:xfrm>
                <a:off x="192" y="192"/>
                <a:ext cx="2544" cy="560"/>
              </a:xfrm>
              <a:prstGeom prst="rect">
                <a:avLst/>
              </a:prstGeom>
              <a:noFill/>
            </p:spPr>
          </p:pic>
        </p:grpSp>
        <p:grpSp>
          <p:nvGrpSpPr>
            <p:cNvPr id="3140" name="Group 68"/>
            <p:cNvGrpSpPr>
              <a:grpSpLocks/>
            </p:cNvGrpSpPr>
            <p:nvPr/>
          </p:nvGrpSpPr>
          <p:grpSpPr bwMode="auto">
            <a:xfrm>
              <a:off x="192" y="192"/>
              <a:ext cx="5391" cy="560"/>
              <a:chOff x="192" y="192"/>
              <a:chExt cx="5391" cy="560"/>
            </a:xfrm>
          </p:grpSpPr>
          <p:pic>
            <p:nvPicPr>
              <p:cNvPr id="3139" name="Picture 6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88" y="192"/>
                <a:ext cx="4095" cy="560"/>
              </a:xfrm>
              <a:prstGeom prst="rect">
                <a:avLst/>
              </a:prstGeom>
              <a:noFill/>
            </p:spPr>
          </p:pic>
          <p:pic>
            <p:nvPicPr>
              <p:cNvPr id="3136" name="Picture 64"/>
              <p:cNvPicPr>
                <a:picLocks noChangeAspect="1" noChangeArrowheads="1"/>
              </p:cNvPicPr>
              <p:nvPr/>
            </p:nvPicPr>
            <p:blipFill>
              <a:blip r:embed="rId2" cstate="print">
                <a:extLst>
                  <a:ext uri="{28A0092B-C50C-407E-A947-70E740481C1C}">
                    <a14:useLocalDpi xmlns:a14="http://schemas.microsoft.com/office/drawing/2010/main" val="0"/>
                  </a:ext>
                </a:extLst>
              </a:blip>
              <a:srcRect r="37875"/>
              <a:stretch>
                <a:fillRect/>
              </a:stretch>
            </p:blipFill>
            <p:spPr bwMode="auto">
              <a:xfrm>
                <a:off x="192" y="192"/>
                <a:ext cx="2544" cy="560"/>
              </a:xfrm>
              <a:prstGeom prst="rect">
                <a:avLst/>
              </a:prstGeom>
              <a:noFill/>
            </p:spPr>
          </p:pic>
        </p:grpSp>
        <p:pic>
          <p:nvPicPr>
            <p:cNvPr id="3145" name="Picture 73"/>
            <p:cNvPicPr>
              <a:picLocks noChangeAspect="1" noChangeArrowheads="1"/>
            </p:cNvPicPr>
            <p:nvPr/>
          </p:nvPicPr>
          <p:blipFill>
            <a:blip r:embed="rId2" cstate="print">
              <a:extLst>
                <a:ext uri="{28A0092B-C50C-407E-A947-70E740481C1C}">
                  <a14:useLocalDpi xmlns:a14="http://schemas.microsoft.com/office/drawing/2010/main" val="0"/>
                </a:ext>
              </a:extLst>
            </a:blip>
            <a:srcRect t="17140" b="22855"/>
            <a:stretch>
              <a:fillRect/>
            </a:stretch>
          </p:blipFill>
          <p:spPr bwMode="auto">
            <a:xfrm>
              <a:off x="1488" y="672"/>
              <a:ext cx="4095" cy="336"/>
            </a:xfrm>
            <a:prstGeom prst="rect">
              <a:avLst/>
            </a:prstGeom>
            <a:noFill/>
          </p:spPr>
        </p:pic>
        <p:pic>
          <p:nvPicPr>
            <p:cNvPr id="3146" name="Picture 74"/>
            <p:cNvPicPr>
              <a:picLocks noChangeAspect="1" noChangeArrowheads="1"/>
            </p:cNvPicPr>
            <p:nvPr/>
          </p:nvPicPr>
          <p:blipFill>
            <a:blip r:embed="rId2" cstate="print">
              <a:extLst>
                <a:ext uri="{28A0092B-C50C-407E-A947-70E740481C1C}">
                  <a14:useLocalDpi xmlns:a14="http://schemas.microsoft.com/office/drawing/2010/main" val="0"/>
                </a:ext>
              </a:extLst>
            </a:blip>
            <a:srcRect t="17140" r="37874" b="14285"/>
            <a:stretch>
              <a:fillRect/>
            </a:stretch>
          </p:blipFill>
          <p:spPr bwMode="auto">
            <a:xfrm>
              <a:off x="192" y="672"/>
              <a:ext cx="2544" cy="384"/>
            </a:xfrm>
            <a:prstGeom prst="rect">
              <a:avLst/>
            </a:prstGeom>
            <a:noFill/>
          </p:spPr>
        </p:pic>
      </p:grpSp>
      <p:sp>
        <p:nvSpPr>
          <p:cNvPr id="3081" name="Rectangle 9"/>
          <p:cNvSpPr>
            <a:spLocks noGrp="1" noChangeArrowheads="1"/>
          </p:cNvSpPr>
          <p:nvPr>
            <p:ph type="subTitle" sz="quarter" idx="1"/>
          </p:nvPr>
        </p:nvSpPr>
        <p:spPr>
          <a:xfrm>
            <a:off x="686048" y="2819051"/>
            <a:ext cx="7771904" cy="3124755"/>
          </a:xfrm>
        </p:spPr>
        <p:txBody>
          <a:bodyPr/>
          <a:lstStyle>
            <a:lvl1pPr marL="0" indent="0" algn="ctr">
              <a:buFont typeface="Monotype Sorts"/>
              <a:buNone/>
              <a:defRPr sz="3800"/>
            </a:lvl1pPr>
          </a:lstStyle>
          <a:p>
            <a:r>
              <a:rPr lang="en-US" altLang="en-US"/>
              <a:t>Click to edit Master subtitle style</a:t>
            </a:r>
          </a:p>
        </p:txBody>
      </p:sp>
      <p:sp>
        <p:nvSpPr>
          <p:cNvPr id="3082" name="Rectangle 10"/>
          <p:cNvSpPr>
            <a:spLocks noGrp="1" noChangeArrowheads="1"/>
          </p:cNvSpPr>
          <p:nvPr>
            <p:ph type="dt" sz="quarter" idx="2"/>
          </p:nvPr>
        </p:nvSpPr>
        <p:spPr>
          <a:xfrm>
            <a:off x="686052" y="6248041"/>
            <a:ext cx="1905059" cy="457102"/>
          </a:xfrm>
        </p:spPr>
        <p:txBody>
          <a:bodyPr/>
          <a:lstStyle>
            <a:lvl1pPr>
              <a:defRPr>
                <a:solidFill>
                  <a:srgbClr val="FFFFFF"/>
                </a:solidFill>
              </a:defRPr>
            </a:lvl1pPr>
          </a:lstStyle>
          <a:p>
            <a:endParaRPr lang="en-US" altLang="en-US"/>
          </a:p>
        </p:txBody>
      </p:sp>
      <p:sp>
        <p:nvSpPr>
          <p:cNvPr id="3083" name="Rectangle 11"/>
          <p:cNvSpPr>
            <a:spLocks noGrp="1" noChangeArrowheads="1"/>
          </p:cNvSpPr>
          <p:nvPr>
            <p:ph type="ftr" sz="quarter" idx="3"/>
          </p:nvPr>
        </p:nvSpPr>
        <p:spPr>
          <a:xfrm>
            <a:off x="3124070" y="6248041"/>
            <a:ext cx="2895860" cy="457102"/>
          </a:xfrm>
        </p:spPr>
        <p:txBody>
          <a:bodyPr/>
          <a:lstStyle>
            <a:lvl1pPr>
              <a:defRPr>
                <a:solidFill>
                  <a:srgbClr val="FFFFFF"/>
                </a:solidFill>
              </a:defRPr>
            </a:lvl1pPr>
          </a:lstStyle>
          <a:p>
            <a:endParaRPr lang="en-US" altLang="en-US"/>
          </a:p>
        </p:txBody>
      </p:sp>
      <p:sp>
        <p:nvSpPr>
          <p:cNvPr id="3084" name="Rectangle 12"/>
          <p:cNvSpPr>
            <a:spLocks noGrp="1" noChangeArrowheads="1"/>
          </p:cNvSpPr>
          <p:nvPr>
            <p:ph type="sldNum" sz="quarter" idx="4"/>
          </p:nvPr>
        </p:nvSpPr>
        <p:spPr>
          <a:xfrm>
            <a:off x="6552897" y="6248041"/>
            <a:ext cx="1905059" cy="457102"/>
          </a:xfrm>
        </p:spPr>
        <p:txBody>
          <a:bodyPr/>
          <a:lstStyle>
            <a:lvl1pPr>
              <a:defRPr>
                <a:solidFill>
                  <a:srgbClr val="FFFFFF"/>
                </a:solidFill>
              </a:defRPr>
            </a:lvl1pPr>
          </a:lstStyle>
          <a:p>
            <a:fld id="{C7456A20-914E-499B-A8F9-62092B3418DC}" type="slidenum">
              <a:rPr lang="en-US" altLang="en-US"/>
              <a:pPr/>
              <a:t>‹#›</a:t>
            </a:fld>
            <a:endParaRPr lang="en-US" altLang="en-US"/>
          </a:p>
        </p:txBody>
      </p:sp>
      <p:sp>
        <p:nvSpPr>
          <p:cNvPr id="3148" name="Rectangle 76" descr="Waves 640"/>
          <p:cNvSpPr>
            <a:spLocks noChangeArrowheads="1"/>
          </p:cNvSpPr>
          <p:nvPr/>
        </p:nvSpPr>
        <p:spPr bwMode="auto">
          <a:xfrm>
            <a:off x="432324" y="432122"/>
            <a:ext cx="8304866" cy="1846045"/>
          </a:xfrm>
          <a:prstGeom prst="rect">
            <a:avLst/>
          </a:prstGeom>
          <a:blipFill dpi="0" rotWithShape="0">
            <a:blip r:embed="rId3" cstate="print">
              <a:extLst>
                <a:ext uri="{28A0092B-C50C-407E-A947-70E740481C1C}">
                  <a14:useLocalDpi xmlns:a14="http://schemas.microsoft.com/office/drawing/2010/main" val="0"/>
                </a:ext>
              </a:extLst>
            </a:blip>
            <a:srcRect/>
            <a:stretch>
              <a:fillRect/>
            </a:stretch>
          </a:blipFill>
          <a:ln w="9525">
            <a:noFill/>
            <a:miter lim="800000"/>
            <a:headEnd/>
            <a:tailEnd/>
          </a:ln>
          <a:effectLst/>
        </p:spPr>
        <p:txBody>
          <a:bodyPr wrap="none" lIns="82834" tIns="41417" rIns="82834" bIns="41417" anchor="ctr"/>
          <a:lstStyle/>
          <a:p>
            <a:pPr eaLnBrk="0" fontAlgn="base" hangingPunct="0">
              <a:spcBef>
                <a:spcPct val="0"/>
              </a:spcBef>
              <a:spcAft>
                <a:spcPct val="0"/>
              </a:spcAft>
            </a:pPr>
            <a:endParaRPr lang="en-US" sz="1300">
              <a:solidFill>
                <a:srgbClr val="FFFF00"/>
              </a:solidFill>
              <a:latin typeface="Arial" pitchFamily="34" charset="0"/>
            </a:endParaRPr>
          </a:p>
        </p:txBody>
      </p:sp>
      <p:sp>
        <p:nvSpPr>
          <p:cNvPr id="3080" name="Rectangle 8"/>
          <p:cNvSpPr>
            <a:spLocks noGrp="1" noChangeArrowheads="1"/>
          </p:cNvSpPr>
          <p:nvPr>
            <p:ph type="ctrTitle" sz="quarter"/>
          </p:nvPr>
        </p:nvSpPr>
        <p:spPr bwMode="auto">
          <a:xfrm>
            <a:off x="457849" y="439467"/>
            <a:ext cx="8228323" cy="1831348"/>
          </a:xfrm>
          <a:prstGeom prst="rect">
            <a:avLst/>
          </a:prstGeom>
          <a:noFill/>
          <a:ln>
            <a:miter lim="800000"/>
            <a:headEnd/>
            <a:tailEnd/>
          </a:ln>
          <a:effectLst>
            <a:outerShdw dist="17961" dir="13500000" algn="ctr" rotWithShape="0">
              <a:schemeClr val="bg2"/>
            </a:outerShdw>
          </a:effectLst>
        </p:spPr>
        <p:txBody>
          <a:bodyPr vert="horz" wrap="square" lIns="93886" tIns="46943" rIns="93886" bIns="46943" numCol="1" anchor="ctr" anchorCtr="0" compatLnSpc="1">
            <a:prstTxWarp prst="textNoShape">
              <a:avLst/>
            </a:prstTxWarp>
          </a:bodyPr>
          <a:lstStyle>
            <a:lvl1pPr>
              <a:defRPr>
                <a:latin typeface="Arial Unicode MS" pitchFamily="34" charset="-128"/>
              </a:defRPr>
            </a:lvl1pPr>
          </a:lstStyle>
          <a:p>
            <a:r>
              <a:rPr lang="en-US" altLang="en-US" dirty="0"/>
              <a:t>Click to edit Master title style</a:t>
            </a:r>
          </a:p>
        </p:txBody>
      </p:sp>
    </p:spTree>
    <p:extLst>
      <p:ext uri="{BB962C8B-B14F-4D97-AF65-F5344CB8AC3E}">
        <p14:creationId xmlns:p14="http://schemas.microsoft.com/office/powerpoint/2010/main" val="1675179905"/>
      </p:ext>
    </p:extLst>
  </p:cSld>
  <p:clrMapOvr>
    <a:masterClrMapping/>
  </p:clrMapOvr>
  <p:transition xmlns:p14="http://schemas.microsoft.com/office/powerpoint/2010/main"/>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849" y="274856"/>
            <a:ext cx="8228323" cy="1143490"/>
          </a:xfrm>
          <a:prstGeom prst="rect">
            <a:avLst/>
          </a:prstGeom>
        </p:spPr>
        <p:txBody>
          <a:bodyPr lIns="82834" tIns="41417" rIns="82834" bIns="41417"/>
          <a:lstStyle>
            <a:lvl1pPr>
              <a:defRPr>
                <a:latin typeface="Arial Unicode MS" pitchFamily="34" charset="-128"/>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FFFF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FFFF00"/>
              </a:solidFill>
            </a:endParaRPr>
          </a:p>
        </p:txBody>
      </p:sp>
      <p:sp>
        <p:nvSpPr>
          <p:cNvPr id="6" name="Slide Number Placeholder 5"/>
          <p:cNvSpPr>
            <a:spLocks noGrp="1"/>
          </p:cNvSpPr>
          <p:nvPr>
            <p:ph type="sldNum" sz="quarter" idx="12"/>
          </p:nvPr>
        </p:nvSpPr>
        <p:spPr/>
        <p:txBody>
          <a:bodyPr/>
          <a:lstStyle>
            <a:lvl1pPr>
              <a:defRPr/>
            </a:lvl1pPr>
          </a:lstStyle>
          <a:p>
            <a:fld id="{FE6EB876-0D74-4755-B099-8E0292B8CB54}"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4245806161"/>
      </p:ext>
    </p:extLst>
  </p:cSld>
  <p:clrMapOvr>
    <a:masterClrMapping/>
  </p:clrMapOvr>
  <p:transition xmlns:p14="http://schemas.microsoft.com/office/powerpoint/2010/main"/>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902" y="4406406"/>
            <a:ext cx="7771904" cy="1362489"/>
          </a:xfrm>
          <a:prstGeom prst="rect">
            <a:avLst/>
          </a:prstGeom>
        </p:spPr>
        <p:txBody>
          <a:bodyPr lIns="82834" tIns="41417" rIns="82834" bIns="41417" anchor="t"/>
          <a:lstStyle>
            <a:lvl1pPr algn="l">
              <a:defRPr sz="3600" b="1" cap="all">
                <a:latin typeface="Arial Unicode MS" pitchFamily="34" charset="-128"/>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722902" y="2907229"/>
            <a:ext cx="7771904" cy="1499177"/>
          </a:xfrm>
        </p:spPr>
        <p:txBody>
          <a:bodyPr anchor="b"/>
          <a:lstStyle>
            <a:lvl1pPr marL="0" indent="0">
              <a:buNone/>
              <a:defRPr sz="1800"/>
            </a:lvl1pPr>
            <a:lvl2pPr marL="414173" indent="0">
              <a:buNone/>
              <a:defRPr sz="1600"/>
            </a:lvl2pPr>
            <a:lvl3pPr marL="828346" indent="0">
              <a:buNone/>
              <a:defRPr sz="1400"/>
            </a:lvl3pPr>
            <a:lvl4pPr marL="1242520" indent="0">
              <a:buNone/>
              <a:defRPr sz="1300"/>
            </a:lvl4pPr>
            <a:lvl5pPr marL="1656694" indent="0">
              <a:buNone/>
              <a:defRPr sz="1300"/>
            </a:lvl5pPr>
            <a:lvl6pPr marL="2070865" indent="0">
              <a:buNone/>
              <a:defRPr sz="1300"/>
            </a:lvl6pPr>
            <a:lvl7pPr marL="2485037" indent="0">
              <a:buNone/>
              <a:defRPr sz="1300"/>
            </a:lvl7pPr>
            <a:lvl8pPr marL="2899212" indent="0">
              <a:buNone/>
              <a:defRPr sz="1300"/>
            </a:lvl8pPr>
            <a:lvl9pPr marL="3313384" indent="0">
              <a:buNone/>
              <a:defRPr sz="13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solidFill>
                <a:srgbClr val="FFFF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FFFF00"/>
              </a:solidFill>
            </a:endParaRPr>
          </a:p>
        </p:txBody>
      </p:sp>
      <p:sp>
        <p:nvSpPr>
          <p:cNvPr id="6" name="Slide Number Placeholder 5"/>
          <p:cNvSpPr>
            <a:spLocks noGrp="1"/>
          </p:cNvSpPr>
          <p:nvPr>
            <p:ph type="sldNum" sz="quarter" idx="12"/>
          </p:nvPr>
        </p:nvSpPr>
        <p:spPr/>
        <p:txBody>
          <a:bodyPr/>
          <a:lstStyle>
            <a:lvl1pPr>
              <a:defRPr/>
            </a:lvl1pPr>
          </a:lstStyle>
          <a:p>
            <a:fld id="{67102A54-B334-47F5-A70C-D5B66586FD68}"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3834726238"/>
      </p:ext>
    </p:extLst>
  </p:cSld>
  <p:clrMapOvr>
    <a:masterClrMapping/>
  </p:clrMapOvr>
  <p:transition xmlns:p14="http://schemas.microsoft.com/office/powerpoint/2010/main"/>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849" y="274856"/>
            <a:ext cx="8228323" cy="1143490"/>
          </a:xfrm>
          <a:prstGeom prst="rect">
            <a:avLst/>
          </a:prstGeom>
        </p:spPr>
        <p:txBody>
          <a:bodyPr lIns="82834" tIns="41417" rIns="82834" bIns="41417"/>
          <a:lstStyle>
            <a:lvl1pPr>
              <a:defRPr>
                <a:latin typeface="Arial Unicode MS" pitchFamily="34" charset="-128"/>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532974" y="2129713"/>
            <a:ext cx="4046833" cy="3966940"/>
          </a:xfrm>
        </p:spPr>
        <p:txBody>
          <a:bodyPr/>
          <a:lstStyle>
            <a:lvl1pPr>
              <a:defRPr sz="26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15873" y="2129713"/>
            <a:ext cx="4046832" cy="3966940"/>
          </a:xfrm>
        </p:spPr>
        <p:txBody>
          <a:bodyPr/>
          <a:lstStyle>
            <a:lvl1pPr>
              <a:defRPr sz="26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solidFill>
                <a:srgbClr val="FFFF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FFFF00"/>
              </a:solidFill>
            </a:endParaRPr>
          </a:p>
        </p:txBody>
      </p:sp>
      <p:sp>
        <p:nvSpPr>
          <p:cNvPr id="7" name="Slide Number Placeholder 6"/>
          <p:cNvSpPr>
            <a:spLocks noGrp="1"/>
          </p:cNvSpPr>
          <p:nvPr>
            <p:ph type="sldNum" sz="quarter" idx="12"/>
          </p:nvPr>
        </p:nvSpPr>
        <p:spPr/>
        <p:txBody>
          <a:bodyPr/>
          <a:lstStyle>
            <a:lvl1pPr>
              <a:defRPr/>
            </a:lvl1pPr>
          </a:lstStyle>
          <a:p>
            <a:fld id="{49C329FB-4C84-42BB-B933-32536A51516B}"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1103358491"/>
      </p:ext>
    </p:extLst>
  </p:cSld>
  <p:clrMapOvr>
    <a:masterClrMapping/>
  </p:clrMapOvr>
  <p:transition xmlns:p14="http://schemas.microsoft.com/office/powerpoint/2010/main"/>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849" y="274856"/>
            <a:ext cx="8228323" cy="1143490"/>
          </a:xfrm>
          <a:prstGeom prst="rect">
            <a:avLst/>
          </a:prstGeom>
        </p:spPr>
        <p:txBody>
          <a:bodyPr lIns="82834" tIns="41417" rIns="82834" bIns="41417"/>
          <a:lstStyle>
            <a:lvl1pPr>
              <a:defRPr>
                <a:latin typeface="Arial Unicode MS" pitchFamily="34" charset="-128"/>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840" y="1534459"/>
            <a:ext cx="4039746" cy="640826"/>
          </a:xfrm>
        </p:spPr>
        <p:txBody>
          <a:bodyPr anchor="b"/>
          <a:lstStyle>
            <a:lvl1pPr marL="0" indent="0">
              <a:buNone/>
              <a:defRPr sz="2200" b="1"/>
            </a:lvl1pPr>
            <a:lvl2pPr marL="414173" indent="0">
              <a:buNone/>
              <a:defRPr sz="1800" b="1"/>
            </a:lvl2pPr>
            <a:lvl3pPr marL="828346" indent="0">
              <a:buNone/>
              <a:defRPr sz="1600" b="1"/>
            </a:lvl3pPr>
            <a:lvl4pPr marL="1242520" indent="0">
              <a:buNone/>
              <a:defRPr sz="1400" b="1"/>
            </a:lvl4pPr>
            <a:lvl5pPr marL="1656694" indent="0">
              <a:buNone/>
              <a:defRPr sz="1400" b="1"/>
            </a:lvl5pPr>
            <a:lvl6pPr marL="2070865" indent="0">
              <a:buNone/>
              <a:defRPr sz="1400" b="1"/>
            </a:lvl6pPr>
            <a:lvl7pPr marL="2485037" indent="0">
              <a:buNone/>
              <a:defRPr sz="1400" b="1"/>
            </a:lvl7pPr>
            <a:lvl8pPr marL="2899212" indent="0">
              <a:buNone/>
              <a:defRPr sz="1400" b="1"/>
            </a:lvl8pPr>
            <a:lvl9pPr marL="3313384" indent="0">
              <a:buNone/>
              <a:defRPr sz="1400" b="1"/>
            </a:lvl9pPr>
          </a:lstStyle>
          <a:p>
            <a:pPr lvl="0"/>
            <a:r>
              <a:rPr lang="en-US" smtClean="0"/>
              <a:t>Click to edit Master text styles</a:t>
            </a:r>
          </a:p>
        </p:txBody>
      </p:sp>
      <p:sp>
        <p:nvSpPr>
          <p:cNvPr id="4" name="Content Placeholder 3"/>
          <p:cNvSpPr>
            <a:spLocks noGrp="1"/>
          </p:cNvSpPr>
          <p:nvPr>
            <p:ph sz="half" idx="2"/>
          </p:nvPr>
        </p:nvSpPr>
        <p:spPr>
          <a:xfrm>
            <a:off x="457840" y="2175279"/>
            <a:ext cx="4039746" cy="3950772"/>
          </a:xfrm>
        </p:spPr>
        <p:txBody>
          <a:bodyPr/>
          <a:lstStyle>
            <a:lvl1pPr>
              <a:defRPr sz="22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02" y="1534459"/>
            <a:ext cx="4041163" cy="640826"/>
          </a:xfrm>
        </p:spPr>
        <p:txBody>
          <a:bodyPr anchor="b"/>
          <a:lstStyle>
            <a:lvl1pPr marL="0" indent="0">
              <a:buNone/>
              <a:defRPr sz="2200" b="1"/>
            </a:lvl1pPr>
            <a:lvl2pPr marL="414173" indent="0">
              <a:buNone/>
              <a:defRPr sz="1800" b="1"/>
            </a:lvl2pPr>
            <a:lvl3pPr marL="828346" indent="0">
              <a:buNone/>
              <a:defRPr sz="1600" b="1"/>
            </a:lvl3pPr>
            <a:lvl4pPr marL="1242520" indent="0">
              <a:buNone/>
              <a:defRPr sz="1400" b="1"/>
            </a:lvl4pPr>
            <a:lvl5pPr marL="1656694" indent="0">
              <a:buNone/>
              <a:defRPr sz="1400" b="1"/>
            </a:lvl5pPr>
            <a:lvl6pPr marL="2070865" indent="0">
              <a:buNone/>
              <a:defRPr sz="1400" b="1"/>
            </a:lvl6pPr>
            <a:lvl7pPr marL="2485037" indent="0">
              <a:buNone/>
              <a:defRPr sz="1400" b="1"/>
            </a:lvl7pPr>
            <a:lvl8pPr marL="2899212" indent="0">
              <a:buNone/>
              <a:defRPr sz="1400" b="1"/>
            </a:lvl8pPr>
            <a:lvl9pPr marL="3313384" indent="0">
              <a:buNone/>
              <a:defRPr sz="1400" b="1"/>
            </a:lvl9pPr>
          </a:lstStyle>
          <a:p>
            <a:pPr lvl="0"/>
            <a:r>
              <a:rPr lang="en-US" smtClean="0"/>
              <a:t>Click to edit Master text styles</a:t>
            </a:r>
          </a:p>
        </p:txBody>
      </p:sp>
      <p:sp>
        <p:nvSpPr>
          <p:cNvPr id="6" name="Content Placeholder 5"/>
          <p:cNvSpPr>
            <a:spLocks noGrp="1"/>
          </p:cNvSpPr>
          <p:nvPr>
            <p:ph sz="quarter" idx="4"/>
          </p:nvPr>
        </p:nvSpPr>
        <p:spPr>
          <a:xfrm>
            <a:off x="4645002" y="2175279"/>
            <a:ext cx="4041163" cy="3950772"/>
          </a:xfrm>
        </p:spPr>
        <p:txBody>
          <a:bodyPr/>
          <a:lstStyle>
            <a:lvl1pPr>
              <a:defRPr sz="22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solidFill>
                <a:srgbClr val="FFFF00"/>
              </a:solidFill>
            </a:endParaRPr>
          </a:p>
        </p:txBody>
      </p:sp>
      <p:sp>
        <p:nvSpPr>
          <p:cNvPr id="8" name="Footer Placeholder 7"/>
          <p:cNvSpPr>
            <a:spLocks noGrp="1"/>
          </p:cNvSpPr>
          <p:nvPr>
            <p:ph type="ftr" sz="quarter" idx="11"/>
          </p:nvPr>
        </p:nvSpPr>
        <p:spPr/>
        <p:txBody>
          <a:bodyPr/>
          <a:lstStyle>
            <a:lvl1pPr>
              <a:defRPr/>
            </a:lvl1pPr>
          </a:lstStyle>
          <a:p>
            <a:endParaRPr lang="en-US" altLang="en-US">
              <a:solidFill>
                <a:srgbClr val="FFFF00"/>
              </a:solidFill>
            </a:endParaRPr>
          </a:p>
        </p:txBody>
      </p:sp>
      <p:sp>
        <p:nvSpPr>
          <p:cNvPr id="9" name="Slide Number Placeholder 8"/>
          <p:cNvSpPr>
            <a:spLocks noGrp="1"/>
          </p:cNvSpPr>
          <p:nvPr>
            <p:ph type="sldNum" sz="quarter" idx="12"/>
          </p:nvPr>
        </p:nvSpPr>
        <p:spPr/>
        <p:txBody>
          <a:bodyPr/>
          <a:lstStyle>
            <a:lvl1pPr>
              <a:defRPr/>
            </a:lvl1pPr>
          </a:lstStyle>
          <a:p>
            <a:fld id="{707E83BD-A856-4288-A6C6-4F07824055F0}"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1166867878"/>
      </p:ext>
    </p:extLst>
  </p:cSld>
  <p:clrMapOvr>
    <a:masterClrMapping/>
  </p:clrMapOvr>
  <p:transition xmlns:p14="http://schemas.microsoft.com/office/powerpoint/2010/main"/>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849" y="274856"/>
            <a:ext cx="8228323" cy="1143490"/>
          </a:xfrm>
          <a:prstGeom prst="rect">
            <a:avLst/>
          </a:prstGeom>
        </p:spPr>
        <p:txBody>
          <a:bodyPr lIns="82834" tIns="41417" rIns="82834" bIns="41417"/>
          <a:lstStyle>
            <a:lvl1pPr>
              <a:defRPr>
                <a:latin typeface="Arial Unicode MS" pitchFamily="34" charset="-128"/>
              </a:defRPr>
            </a:lvl1p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lvl1pPr>
              <a:defRPr/>
            </a:lvl1pPr>
          </a:lstStyle>
          <a:p>
            <a:endParaRPr lang="en-US" altLang="en-US">
              <a:solidFill>
                <a:srgbClr val="FFFF00"/>
              </a:solidFill>
            </a:endParaRPr>
          </a:p>
        </p:txBody>
      </p:sp>
      <p:sp>
        <p:nvSpPr>
          <p:cNvPr id="4" name="Footer Placeholder 3"/>
          <p:cNvSpPr>
            <a:spLocks noGrp="1"/>
          </p:cNvSpPr>
          <p:nvPr>
            <p:ph type="ftr" sz="quarter" idx="11"/>
          </p:nvPr>
        </p:nvSpPr>
        <p:spPr/>
        <p:txBody>
          <a:bodyPr/>
          <a:lstStyle>
            <a:lvl1pPr>
              <a:defRPr/>
            </a:lvl1pPr>
          </a:lstStyle>
          <a:p>
            <a:endParaRPr lang="en-US" altLang="en-US">
              <a:solidFill>
                <a:srgbClr val="FFFF00"/>
              </a:solidFill>
            </a:endParaRPr>
          </a:p>
        </p:txBody>
      </p:sp>
      <p:sp>
        <p:nvSpPr>
          <p:cNvPr id="5" name="Slide Number Placeholder 4"/>
          <p:cNvSpPr>
            <a:spLocks noGrp="1"/>
          </p:cNvSpPr>
          <p:nvPr>
            <p:ph type="sldNum" sz="quarter" idx="12"/>
          </p:nvPr>
        </p:nvSpPr>
        <p:spPr/>
        <p:txBody>
          <a:bodyPr/>
          <a:lstStyle>
            <a:lvl1pPr>
              <a:defRPr/>
            </a:lvl1pPr>
          </a:lstStyle>
          <a:p>
            <a:fld id="{6C44060C-EC14-4375-9B1B-7F67EC7790E6}"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1567046902"/>
      </p:ext>
    </p:extLst>
  </p:cSld>
  <p:clrMapOvr>
    <a:masterClrMapping/>
  </p:clrMapOvr>
  <p:transition xmlns:p14="http://schemas.microsoft.com/office/powerpoint/2010/main"/>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solidFill>
                <a:srgbClr val="FFFF00"/>
              </a:solidFill>
            </a:endParaRPr>
          </a:p>
        </p:txBody>
      </p:sp>
      <p:sp>
        <p:nvSpPr>
          <p:cNvPr id="3" name="Footer Placeholder 2"/>
          <p:cNvSpPr>
            <a:spLocks noGrp="1"/>
          </p:cNvSpPr>
          <p:nvPr>
            <p:ph type="ftr" sz="quarter" idx="11"/>
          </p:nvPr>
        </p:nvSpPr>
        <p:spPr/>
        <p:txBody>
          <a:bodyPr/>
          <a:lstStyle>
            <a:lvl1pPr>
              <a:defRPr/>
            </a:lvl1pPr>
          </a:lstStyle>
          <a:p>
            <a:endParaRPr lang="en-US" altLang="en-US">
              <a:solidFill>
                <a:srgbClr val="FFFF00"/>
              </a:solidFill>
            </a:endParaRPr>
          </a:p>
        </p:txBody>
      </p:sp>
      <p:sp>
        <p:nvSpPr>
          <p:cNvPr id="4" name="Slide Number Placeholder 3"/>
          <p:cNvSpPr>
            <a:spLocks noGrp="1"/>
          </p:cNvSpPr>
          <p:nvPr>
            <p:ph type="sldNum" sz="quarter" idx="12"/>
          </p:nvPr>
        </p:nvSpPr>
        <p:spPr/>
        <p:txBody>
          <a:bodyPr/>
          <a:lstStyle>
            <a:lvl1pPr>
              <a:defRPr/>
            </a:lvl1pPr>
          </a:lstStyle>
          <a:p>
            <a:fld id="{423FE938-F56E-4E1F-9CD2-7A24125E6949}"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1763628246"/>
      </p:ext>
    </p:extLst>
  </p:cSld>
  <p:clrMapOvr>
    <a:masterClrMapping/>
  </p:clrMapOvr>
  <p:transition xmlns:p14="http://schemas.microsoft.com/office/powerpoint/2010/main"/>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848" y="273389"/>
            <a:ext cx="3007839" cy="1161127"/>
          </a:xfrm>
          <a:prstGeom prst="rect">
            <a:avLst/>
          </a:prstGeom>
        </p:spPr>
        <p:txBody>
          <a:bodyPr lIns="82834" tIns="41417" rIns="82834" bIns="41417" anchor="b"/>
          <a:lstStyle>
            <a:lvl1pPr algn="l">
              <a:defRPr sz="1800" b="1">
                <a:latin typeface="Arial Unicode MS" pitchFamily="34" charset="-128"/>
              </a:defRPr>
            </a:lvl1pPr>
          </a:lstStyle>
          <a:p>
            <a:r>
              <a:rPr lang="en-US" dirty="0" smtClean="0"/>
              <a:t>Click to edit Master title style</a:t>
            </a:r>
            <a:endParaRPr lang="en-US" dirty="0"/>
          </a:p>
        </p:txBody>
      </p:sp>
      <p:sp>
        <p:nvSpPr>
          <p:cNvPr id="3" name="Content Placeholder 2"/>
          <p:cNvSpPr>
            <a:spLocks noGrp="1"/>
          </p:cNvSpPr>
          <p:nvPr>
            <p:ph idx="1"/>
          </p:nvPr>
        </p:nvSpPr>
        <p:spPr>
          <a:xfrm>
            <a:off x="3574831" y="273381"/>
            <a:ext cx="5111341" cy="5852670"/>
          </a:xfrm>
        </p:spPr>
        <p:txBody>
          <a:bodyPr/>
          <a:lstStyle>
            <a:lvl1pPr>
              <a:defRPr sz="2900"/>
            </a:lvl1pPr>
            <a:lvl2pPr>
              <a:defRPr sz="2600"/>
            </a:lvl2pPr>
            <a:lvl3pPr>
              <a:defRPr sz="22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848" y="1434516"/>
            <a:ext cx="3007839" cy="4691543"/>
          </a:xfrm>
        </p:spPr>
        <p:txBody>
          <a:bodyPr/>
          <a:lstStyle>
            <a:lvl1pPr marL="0" indent="0">
              <a:buNone/>
              <a:defRPr sz="1300"/>
            </a:lvl1pPr>
            <a:lvl2pPr marL="414173" indent="0">
              <a:buNone/>
              <a:defRPr sz="1100"/>
            </a:lvl2pPr>
            <a:lvl3pPr marL="828346" indent="0">
              <a:buNone/>
              <a:defRPr sz="900"/>
            </a:lvl3pPr>
            <a:lvl4pPr marL="1242520" indent="0">
              <a:buNone/>
              <a:defRPr sz="900"/>
            </a:lvl4pPr>
            <a:lvl5pPr marL="1656694" indent="0">
              <a:buNone/>
              <a:defRPr sz="900"/>
            </a:lvl5pPr>
            <a:lvl6pPr marL="2070865" indent="0">
              <a:buNone/>
              <a:defRPr sz="900"/>
            </a:lvl6pPr>
            <a:lvl7pPr marL="2485037" indent="0">
              <a:buNone/>
              <a:defRPr sz="900"/>
            </a:lvl7pPr>
            <a:lvl8pPr marL="2899212" indent="0">
              <a:buNone/>
              <a:defRPr sz="900"/>
            </a:lvl8pPr>
            <a:lvl9pPr marL="3313384"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FFFF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FFFF00"/>
              </a:solidFill>
            </a:endParaRPr>
          </a:p>
        </p:txBody>
      </p:sp>
      <p:sp>
        <p:nvSpPr>
          <p:cNvPr id="7" name="Slide Number Placeholder 6"/>
          <p:cNvSpPr>
            <a:spLocks noGrp="1"/>
          </p:cNvSpPr>
          <p:nvPr>
            <p:ph type="sldNum" sz="quarter" idx="12"/>
          </p:nvPr>
        </p:nvSpPr>
        <p:spPr/>
        <p:txBody>
          <a:bodyPr/>
          <a:lstStyle>
            <a:lvl1pPr>
              <a:defRPr/>
            </a:lvl1pPr>
          </a:lstStyle>
          <a:p>
            <a:fld id="{A3897618-8307-4645-805B-386FB1C9BC7E}"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3950440296"/>
      </p:ext>
    </p:extLst>
  </p:cSld>
  <p:clrMapOvr>
    <a:masterClrMapping/>
  </p:clrMapOvr>
  <p:transition xmlns:p14="http://schemas.microsoft.com/office/powerpoint/2010/main"/>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1673" y="4800306"/>
            <a:ext cx="5486967" cy="567336"/>
          </a:xfrm>
          <a:prstGeom prst="rect">
            <a:avLst/>
          </a:prstGeom>
        </p:spPr>
        <p:txBody>
          <a:bodyPr lIns="82834" tIns="41417" rIns="82834" bIns="41417" anchor="b"/>
          <a:lstStyle>
            <a:lvl1pPr algn="l">
              <a:defRPr sz="1800" b="1">
                <a:latin typeface="Arial Unicode MS" pitchFamily="34" charset="-128"/>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a:off x="1791673" y="612900"/>
            <a:ext cx="5486967" cy="4115388"/>
          </a:xfrm>
        </p:spPr>
        <p:txBody>
          <a:bodyPr/>
          <a:lstStyle>
            <a:lvl1pPr marL="0" indent="0">
              <a:buNone/>
              <a:defRPr sz="2900"/>
            </a:lvl1pPr>
            <a:lvl2pPr marL="414173" indent="0">
              <a:buNone/>
              <a:defRPr sz="2600"/>
            </a:lvl2pPr>
            <a:lvl3pPr marL="828346" indent="0">
              <a:buNone/>
              <a:defRPr sz="2200"/>
            </a:lvl3pPr>
            <a:lvl4pPr marL="1242520" indent="0">
              <a:buNone/>
              <a:defRPr sz="1800"/>
            </a:lvl4pPr>
            <a:lvl5pPr marL="1656694" indent="0">
              <a:buNone/>
              <a:defRPr sz="1800"/>
            </a:lvl5pPr>
            <a:lvl6pPr marL="2070865" indent="0">
              <a:buNone/>
              <a:defRPr sz="1800"/>
            </a:lvl6pPr>
            <a:lvl7pPr marL="2485037" indent="0">
              <a:buNone/>
              <a:defRPr sz="1800"/>
            </a:lvl7pPr>
            <a:lvl8pPr marL="2899212" indent="0">
              <a:buNone/>
              <a:defRPr sz="1800"/>
            </a:lvl8pPr>
            <a:lvl9pPr marL="3313384" indent="0">
              <a:buNone/>
              <a:defRPr sz="1800"/>
            </a:lvl9pPr>
          </a:lstStyle>
          <a:p>
            <a:endParaRPr lang="en-US"/>
          </a:p>
        </p:txBody>
      </p:sp>
      <p:sp>
        <p:nvSpPr>
          <p:cNvPr id="4" name="Text Placeholder 3"/>
          <p:cNvSpPr>
            <a:spLocks noGrp="1"/>
          </p:cNvSpPr>
          <p:nvPr>
            <p:ph type="body" sz="half" idx="2"/>
          </p:nvPr>
        </p:nvSpPr>
        <p:spPr>
          <a:xfrm>
            <a:off x="1791673" y="5367652"/>
            <a:ext cx="5486967" cy="803971"/>
          </a:xfrm>
        </p:spPr>
        <p:txBody>
          <a:bodyPr/>
          <a:lstStyle>
            <a:lvl1pPr marL="0" indent="0">
              <a:buNone/>
              <a:defRPr sz="1300"/>
            </a:lvl1pPr>
            <a:lvl2pPr marL="414173" indent="0">
              <a:buNone/>
              <a:defRPr sz="1100"/>
            </a:lvl2pPr>
            <a:lvl3pPr marL="828346" indent="0">
              <a:buNone/>
              <a:defRPr sz="900"/>
            </a:lvl3pPr>
            <a:lvl4pPr marL="1242520" indent="0">
              <a:buNone/>
              <a:defRPr sz="900"/>
            </a:lvl4pPr>
            <a:lvl5pPr marL="1656694" indent="0">
              <a:buNone/>
              <a:defRPr sz="900"/>
            </a:lvl5pPr>
            <a:lvl6pPr marL="2070865" indent="0">
              <a:buNone/>
              <a:defRPr sz="900"/>
            </a:lvl6pPr>
            <a:lvl7pPr marL="2485037" indent="0">
              <a:buNone/>
              <a:defRPr sz="900"/>
            </a:lvl7pPr>
            <a:lvl8pPr marL="2899212" indent="0">
              <a:buNone/>
              <a:defRPr sz="900"/>
            </a:lvl8pPr>
            <a:lvl9pPr marL="3313384"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FFFF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FFFF00"/>
              </a:solidFill>
            </a:endParaRPr>
          </a:p>
        </p:txBody>
      </p:sp>
      <p:sp>
        <p:nvSpPr>
          <p:cNvPr id="7" name="Slide Number Placeholder 6"/>
          <p:cNvSpPr>
            <a:spLocks noGrp="1"/>
          </p:cNvSpPr>
          <p:nvPr>
            <p:ph type="sldNum" sz="quarter" idx="12"/>
          </p:nvPr>
        </p:nvSpPr>
        <p:spPr/>
        <p:txBody>
          <a:bodyPr/>
          <a:lstStyle>
            <a:lvl1pPr>
              <a:defRPr/>
            </a:lvl1pPr>
          </a:lstStyle>
          <a:p>
            <a:fld id="{BC09A181-7FAD-4C07-98FE-013BED02891F}"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2671052235"/>
      </p:ext>
    </p:extLst>
  </p:cSld>
  <p:clrMapOvr>
    <a:masterClrMapping/>
  </p:clrMapOvr>
  <p:transition xmlns:p14="http://schemas.microsoft.com/office/powerpoint/2010/main"/>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849" y="274856"/>
            <a:ext cx="8228323" cy="1143490"/>
          </a:xfrm>
          <a:prstGeom prst="rect">
            <a:avLst/>
          </a:prstGeom>
        </p:spPr>
        <p:txBody>
          <a:bodyPr lIns="82834" tIns="41417" rIns="82834" bIns="41417"/>
          <a:lstStyle>
            <a:lvl1pPr>
              <a:defRPr>
                <a:latin typeface="Arial Unicode MS" pitchFamily="34" charset="-128"/>
              </a:defRPr>
            </a:lvl1pPr>
          </a:lstStyle>
          <a:p>
            <a:r>
              <a:rPr lang="en-US" dirty="0"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FFFF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FFFF00"/>
              </a:solidFill>
            </a:endParaRPr>
          </a:p>
        </p:txBody>
      </p:sp>
      <p:sp>
        <p:nvSpPr>
          <p:cNvPr id="6" name="Slide Number Placeholder 5"/>
          <p:cNvSpPr>
            <a:spLocks noGrp="1"/>
          </p:cNvSpPr>
          <p:nvPr>
            <p:ph type="sldNum" sz="quarter" idx="12"/>
          </p:nvPr>
        </p:nvSpPr>
        <p:spPr/>
        <p:txBody>
          <a:bodyPr/>
          <a:lstStyle>
            <a:lvl1pPr>
              <a:defRPr/>
            </a:lvl1pPr>
          </a:lstStyle>
          <a:p>
            <a:fld id="{48C3969F-2F0D-4F73-8E9D-45B80344C784}"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1260248620"/>
      </p:ext>
    </p:extLst>
  </p:cSld>
  <p:clrMapOvr>
    <a:masterClrMapping/>
  </p:clrMapOvr>
  <p:transition xmlns:p14="http://schemas.microsoft.com/office/powerpoint/2010/main"/>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7552" y="274855"/>
            <a:ext cx="2075154" cy="5821804"/>
          </a:xfrm>
          <a:prstGeom prst="rect">
            <a:avLst/>
          </a:prstGeom>
        </p:spPr>
        <p:txBody>
          <a:bodyPr vert="eaVert" lIns="82834" tIns="41417" rIns="82834" bIns="41417"/>
          <a:lstStyle>
            <a:lvl1pPr>
              <a:defRPr>
                <a:latin typeface="Arial Unicode MS" pitchFamily="34" charset="-128"/>
              </a:defRPr>
            </a:lvl1pPr>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457839" y="274855"/>
            <a:ext cx="6093637" cy="582180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FFFF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FFFF00"/>
              </a:solidFill>
            </a:endParaRPr>
          </a:p>
        </p:txBody>
      </p:sp>
      <p:sp>
        <p:nvSpPr>
          <p:cNvPr id="6" name="Slide Number Placeholder 5"/>
          <p:cNvSpPr>
            <a:spLocks noGrp="1"/>
          </p:cNvSpPr>
          <p:nvPr>
            <p:ph type="sldNum" sz="quarter" idx="12"/>
          </p:nvPr>
        </p:nvSpPr>
        <p:spPr/>
        <p:txBody>
          <a:bodyPr/>
          <a:lstStyle>
            <a:lvl1pPr>
              <a:defRPr/>
            </a:lvl1pPr>
          </a:lstStyle>
          <a:p>
            <a:fld id="{E85BF1AB-B2AE-4DFA-B7AD-2B0E89E41AF7}"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1412069648"/>
      </p:ext>
    </p:extLst>
  </p:cSld>
  <p:clrMapOvr>
    <a:masterClrMapping/>
  </p:clrMapOvr>
  <p:transition xmlns:p14="http://schemas.microsoft.com/office/powerpoint/2010/main"/>
</p:sldLayout>
</file>

<file path=ppt/slideLayouts/slideLayout37.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838" y="274855"/>
            <a:ext cx="8304866" cy="582180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609506" y="6248041"/>
            <a:ext cx="1905059" cy="457102"/>
          </a:xfrm>
        </p:spPr>
        <p:txBody>
          <a:bodyPr/>
          <a:lstStyle>
            <a:lvl1pPr>
              <a:defRPr/>
            </a:lvl1pPr>
          </a:lstStyle>
          <a:p>
            <a:endParaRPr lang="en-US" altLang="en-US">
              <a:solidFill>
                <a:srgbClr val="FFFF00"/>
              </a:solidFill>
            </a:endParaRPr>
          </a:p>
        </p:txBody>
      </p:sp>
      <p:sp>
        <p:nvSpPr>
          <p:cNvPr id="4" name="Footer Placeholder 3"/>
          <p:cNvSpPr>
            <a:spLocks noGrp="1"/>
          </p:cNvSpPr>
          <p:nvPr>
            <p:ph type="ftr" sz="quarter" idx="11"/>
          </p:nvPr>
        </p:nvSpPr>
        <p:spPr>
          <a:xfrm>
            <a:off x="3277156" y="6248041"/>
            <a:ext cx="2894442" cy="457102"/>
          </a:xfrm>
        </p:spPr>
        <p:txBody>
          <a:bodyPr/>
          <a:lstStyle>
            <a:lvl1pPr>
              <a:defRPr/>
            </a:lvl1pPr>
          </a:lstStyle>
          <a:p>
            <a:endParaRPr lang="en-US" altLang="en-US">
              <a:solidFill>
                <a:srgbClr val="FFFF00"/>
              </a:solidFill>
            </a:endParaRPr>
          </a:p>
        </p:txBody>
      </p:sp>
      <p:sp>
        <p:nvSpPr>
          <p:cNvPr id="5" name="Slide Number Placeholder 4"/>
          <p:cNvSpPr>
            <a:spLocks noGrp="1"/>
          </p:cNvSpPr>
          <p:nvPr>
            <p:ph type="sldNum" sz="quarter" idx="12"/>
          </p:nvPr>
        </p:nvSpPr>
        <p:spPr>
          <a:xfrm>
            <a:off x="7010731" y="6248041"/>
            <a:ext cx="1905059" cy="457102"/>
          </a:xfrm>
        </p:spPr>
        <p:txBody>
          <a:bodyPr/>
          <a:lstStyle>
            <a:lvl1pPr>
              <a:defRPr/>
            </a:lvl1pPr>
          </a:lstStyle>
          <a:p>
            <a:fld id="{C98CCC6F-2210-4BFC-BC50-A7754DA7C2AF}"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3009177764"/>
      </p:ext>
    </p:extLst>
  </p:cSld>
  <p:clrMapOvr>
    <a:masterClrMapping/>
  </p:clrMapOvr>
  <p:transition xmlns:p14="http://schemas.microsoft.com/office/powerpoint/2010/main"/>
</p:sldLayout>
</file>

<file path=ppt/slideLayouts/slideLayout3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849" y="274856"/>
            <a:ext cx="8228323" cy="1143490"/>
          </a:xfrm>
          <a:prstGeom prst="rect">
            <a:avLst/>
          </a:prstGeom>
        </p:spPr>
        <p:txBody>
          <a:bodyPr lIns="82834" tIns="41417" rIns="82834" bIns="41417"/>
          <a:lstStyle>
            <a:lvl1pPr>
              <a:defRPr>
                <a:latin typeface="Arial Unicode MS" pitchFamily="34" charset="-128"/>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532974" y="2129713"/>
            <a:ext cx="4046833" cy="39669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715873" y="2129714"/>
            <a:ext cx="4046832" cy="191218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715873" y="4183009"/>
            <a:ext cx="4046832" cy="191365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609506" y="6248041"/>
            <a:ext cx="1905059" cy="457102"/>
          </a:xfrm>
        </p:spPr>
        <p:txBody>
          <a:bodyPr/>
          <a:lstStyle>
            <a:lvl1pPr>
              <a:defRPr/>
            </a:lvl1pPr>
          </a:lstStyle>
          <a:p>
            <a:endParaRPr lang="en-US" altLang="en-US">
              <a:solidFill>
                <a:srgbClr val="FFFF00"/>
              </a:solidFill>
            </a:endParaRPr>
          </a:p>
        </p:txBody>
      </p:sp>
      <p:sp>
        <p:nvSpPr>
          <p:cNvPr id="7" name="Footer Placeholder 6"/>
          <p:cNvSpPr>
            <a:spLocks noGrp="1"/>
          </p:cNvSpPr>
          <p:nvPr>
            <p:ph type="ftr" sz="quarter" idx="11"/>
          </p:nvPr>
        </p:nvSpPr>
        <p:spPr>
          <a:xfrm>
            <a:off x="3277156" y="6248041"/>
            <a:ext cx="2894442" cy="457102"/>
          </a:xfrm>
        </p:spPr>
        <p:txBody>
          <a:bodyPr/>
          <a:lstStyle>
            <a:lvl1pPr>
              <a:defRPr/>
            </a:lvl1pPr>
          </a:lstStyle>
          <a:p>
            <a:endParaRPr lang="en-US" altLang="en-US">
              <a:solidFill>
                <a:srgbClr val="FFFF00"/>
              </a:solidFill>
            </a:endParaRPr>
          </a:p>
        </p:txBody>
      </p:sp>
      <p:sp>
        <p:nvSpPr>
          <p:cNvPr id="8" name="Slide Number Placeholder 7"/>
          <p:cNvSpPr>
            <a:spLocks noGrp="1"/>
          </p:cNvSpPr>
          <p:nvPr>
            <p:ph type="sldNum" sz="quarter" idx="12"/>
          </p:nvPr>
        </p:nvSpPr>
        <p:spPr>
          <a:xfrm>
            <a:off x="7010731" y="6248041"/>
            <a:ext cx="1905059" cy="457102"/>
          </a:xfrm>
        </p:spPr>
        <p:txBody>
          <a:bodyPr/>
          <a:lstStyle>
            <a:lvl1pPr>
              <a:defRPr/>
            </a:lvl1pPr>
          </a:lstStyle>
          <a:p>
            <a:fld id="{29C37CA8-9886-4003-A712-CABF82F446AC}"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4156146148"/>
      </p:ext>
    </p:extLst>
  </p:cSld>
  <p:clrMapOvr>
    <a:masterClrMapping/>
  </p:clrMapOvr>
  <p:transition xmlns:p14="http://schemas.microsoft.com/office/powerpoint/2010/main"/>
</p:sldLayout>
</file>

<file path=ppt/slideLayouts/slideLayout39.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849" y="274856"/>
            <a:ext cx="8228323" cy="1143490"/>
          </a:xfrm>
          <a:prstGeom prst="rect">
            <a:avLst/>
          </a:prstGeom>
        </p:spPr>
        <p:txBody>
          <a:bodyPr lIns="82834" tIns="41417" rIns="82834" bIns="41417"/>
          <a:lstStyle>
            <a:lvl1pPr>
              <a:defRPr>
                <a:latin typeface="Arial Unicode MS" pitchFamily="34" charset="-128"/>
              </a:defRPr>
            </a:lvl1pPr>
          </a:lstStyle>
          <a:p>
            <a:r>
              <a:rPr lang="en-US" dirty="0" smtClean="0"/>
              <a:t>Click to edit Master title style</a:t>
            </a:r>
            <a:endParaRPr lang="en-GB" dirty="0"/>
          </a:p>
        </p:txBody>
      </p:sp>
      <p:sp>
        <p:nvSpPr>
          <p:cNvPr id="3" name="Text Placeholder 2"/>
          <p:cNvSpPr>
            <a:spLocks noGrp="1"/>
          </p:cNvSpPr>
          <p:nvPr>
            <p:ph type="body" sz="half" idx="1"/>
          </p:nvPr>
        </p:nvSpPr>
        <p:spPr>
          <a:xfrm>
            <a:off x="532974" y="2129713"/>
            <a:ext cx="4046833" cy="39669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quarter" idx="2"/>
          </p:nvPr>
        </p:nvSpPr>
        <p:spPr>
          <a:xfrm>
            <a:off x="4715873" y="2129714"/>
            <a:ext cx="4046832" cy="191218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Content Placeholder 4"/>
          <p:cNvSpPr>
            <a:spLocks noGrp="1"/>
          </p:cNvSpPr>
          <p:nvPr>
            <p:ph sz="quarter" idx="3"/>
          </p:nvPr>
        </p:nvSpPr>
        <p:spPr>
          <a:xfrm>
            <a:off x="4715873" y="4183009"/>
            <a:ext cx="4046832" cy="191365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Date Placeholder 5"/>
          <p:cNvSpPr>
            <a:spLocks noGrp="1"/>
          </p:cNvSpPr>
          <p:nvPr>
            <p:ph type="dt" sz="half" idx="10"/>
          </p:nvPr>
        </p:nvSpPr>
        <p:spPr>
          <a:xfrm>
            <a:off x="609506" y="6248041"/>
            <a:ext cx="1905059" cy="457102"/>
          </a:xfrm>
        </p:spPr>
        <p:txBody>
          <a:bodyPr/>
          <a:lstStyle>
            <a:lvl1pPr>
              <a:defRPr/>
            </a:lvl1pPr>
          </a:lstStyle>
          <a:p>
            <a:endParaRPr lang="en-US" altLang="en-US">
              <a:solidFill>
                <a:srgbClr val="FFFF00"/>
              </a:solidFill>
            </a:endParaRPr>
          </a:p>
        </p:txBody>
      </p:sp>
      <p:sp>
        <p:nvSpPr>
          <p:cNvPr id="7" name="Footer Placeholder 6"/>
          <p:cNvSpPr>
            <a:spLocks noGrp="1"/>
          </p:cNvSpPr>
          <p:nvPr>
            <p:ph type="ftr" sz="quarter" idx="11"/>
          </p:nvPr>
        </p:nvSpPr>
        <p:spPr>
          <a:xfrm>
            <a:off x="3277156" y="6248041"/>
            <a:ext cx="2894442" cy="457102"/>
          </a:xfrm>
        </p:spPr>
        <p:txBody>
          <a:bodyPr/>
          <a:lstStyle>
            <a:lvl1pPr>
              <a:defRPr/>
            </a:lvl1pPr>
          </a:lstStyle>
          <a:p>
            <a:endParaRPr lang="en-US" altLang="en-US">
              <a:solidFill>
                <a:srgbClr val="FFFF00"/>
              </a:solidFill>
            </a:endParaRPr>
          </a:p>
        </p:txBody>
      </p:sp>
      <p:sp>
        <p:nvSpPr>
          <p:cNvPr id="8" name="Slide Number Placeholder 7"/>
          <p:cNvSpPr>
            <a:spLocks noGrp="1"/>
          </p:cNvSpPr>
          <p:nvPr>
            <p:ph type="sldNum" sz="quarter" idx="12"/>
          </p:nvPr>
        </p:nvSpPr>
        <p:spPr>
          <a:xfrm>
            <a:off x="7010731" y="6248041"/>
            <a:ext cx="1905059" cy="457102"/>
          </a:xfrm>
        </p:spPr>
        <p:txBody>
          <a:bodyPr/>
          <a:lstStyle>
            <a:lvl1pPr>
              <a:defRPr/>
            </a:lvl1pPr>
          </a:lstStyle>
          <a:p>
            <a:fld id="{E718708F-BB67-4FC6-A6BB-0E2892721817}"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2513063459"/>
      </p:ext>
    </p:extLst>
  </p:cSld>
  <p:clrMapOvr>
    <a:masterClrMapping/>
  </p:clrMapOvr>
  <p:transition xmlns:p14="http://schemas.microsoft.com/office/powerpoint/2010/main"/>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3147" name="Group 75"/>
          <p:cNvGrpSpPr>
            <a:grpSpLocks/>
          </p:cNvGrpSpPr>
          <p:nvPr/>
        </p:nvGrpSpPr>
        <p:grpSpPr bwMode="auto">
          <a:xfrm>
            <a:off x="304760" y="305718"/>
            <a:ext cx="8558591" cy="2107667"/>
            <a:chOff x="192" y="192"/>
            <a:chExt cx="5391" cy="1328"/>
          </a:xfrm>
        </p:grpSpPr>
        <p:grpSp>
          <p:nvGrpSpPr>
            <p:cNvPr id="3141" name="Group 69"/>
            <p:cNvGrpSpPr>
              <a:grpSpLocks/>
            </p:cNvGrpSpPr>
            <p:nvPr/>
          </p:nvGrpSpPr>
          <p:grpSpPr bwMode="auto">
            <a:xfrm>
              <a:off x="192" y="960"/>
              <a:ext cx="5391" cy="560"/>
              <a:chOff x="192" y="192"/>
              <a:chExt cx="5391" cy="560"/>
            </a:xfrm>
          </p:grpSpPr>
          <p:pic>
            <p:nvPicPr>
              <p:cNvPr id="3142" name="Picture 70"/>
              <p:cNvPicPr>
                <a:picLocks noChangeAspect="1" noChangeArrowheads="1"/>
              </p:cNvPicPr>
              <p:nvPr/>
            </p:nvPicPr>
            <p:blipFill>
              <a:blip r:embed="rId2" cstate="print"/>
              <a:srcRect/>
              <a:stretch>
                <a:fillRect/>
              </a:stretch>
            </p:blipFill>
            <p:spPr bwMode="auto">
              <a:xfrm>
                <a:off x="1488" y="192"/>
                <a:ext cx="4095" cy="560"/>
              </a:xfrm>
              <a:prstGeom prst="rect">
                <a:avLst/>
              </a:prstGeom>
              <a:noFill/>
            </p:spPr>
          </p:pic>
          <p:pic>
            <p:nvPicPr>
              <p:cNvPr id="3143" name="Picture 71"/>
              <p:cNvPicPr>
                <a:picLocks noChangeAspect="1" noChangeArrowheads="1"/>
              </p:cNvPicPr>
              <p:nvPr/>
            </p:nvPicPr>
            <p:blipFill>
              <a:blip r:embed="rId2" cstate="print"/>
              <a:srcRect r="37875"/>
              <a:stretch>
                <a:fillRect/>
              </a:stretch>
            </p:blipFill>
            <p:spPr bwMode="auto">
              <a:xfrm>
                <a:off x="192" y="192"/>
                <a:ext cx="2544" cy="560"/>
              </a:xfrm>
              <a:prstGeom prst="rect">
                <a:avLst/>
              </a:prstGeom>
              <a:noFill/>
            </p:spPr>
          </p:pic>
        </p:grpSp>
        <p:grpSp>
          <p:nvGrpSpPr>
            <p:cNvPr id="3140" name="Group 68"/>
            <p:cNvGrpSpPr>
              <a:grpSpLocks/>
            </p:cNvGrpSpPr>
            <p:nvPr/>
          </p:nvGrpSpPr>
          <p:grpSpPr bwMode="auto">
            <a:xfrm>
              <a:off x="192" y="192"/>
              <a:ext cx="5391" cy="560"/>
              <a:chOff x="192" y="192"/>
              <a:chExt cx="5391" cy="560"/>
            </a:xfrm>
          </p:grpSpPr>
          <p:pic>
            <p:nvPicPr>
              <p:cNvPr id="3139" name="Picture 67"/>
              <p:cNvPicPr>
                <a:picLocks noChangeAspect="1" noChangeArrowheads="1"/>
              </p:cNvPicPr>
              <p:nvPr/>
            </p:nvPicPr>
            <p:blipFill>
              <a:blip r:embed="rId2" cstate="print"/>
              <a:srcRect/>
              <a:stretch>
                <a:fillRect/>
              </a:stretch>
            </p:blipFill>
            <p:spPr bwMode="auto">
              <a:xfrm>
                <a:off x="1488" y="192"/>
                <a:ext cx="4095" cy="560"/>
              </a:xfrm>
              <a:prstGeom prst="rect">
                <a:avLst/>
              </a:prstGeom>
              <a:noFill/>
            </p:spPr>
          </p:pic>
          <p:pic>
            <p:nvPicPr>
              <p:cNvPr id="3136" name="Picture 64"/>
              <p:cNvPicPr>
                <a:picLocks noChangeAspect="1" noChangeArrowheads="1"/>
              </p:cNvPicPr>
              <p:nvPr/>
            </p:nvPicPr>
            <p:blipFill>
              <a:blip r:embed="rId2" cstate="print"/>
              <a:srcRect r="37875"/>
              <a:stretch>
                <a:fillRect/>
              </a:stretch>
            </p:blipFill>
            <p:spPr bwMode="auto">
              <a:xfrm>
                <a:off x="192" y="192"/>
                <a:ext cx="2544" cy="560"/>
              </a:xfrm>
              <a:prstGeom prst="rect">
                <a:avLst/>
              </a:prstGeom>
              <a:noFill/>
            </p:spPr>
          </p:pic>
        </p:grpSp>
        <p:pic>
          <p:nvPicPr>
            <p:cNvPr id="3145" name="Picture 73"/>
            <p:cNvPicPr>
              <a:picLocks noChangeAspect="1" noChangeArrowheads="1"/>
            </p:cNvPicPr>
            <p:nvPr/>
          </p:nvPicPr>
          <p:blipFill>
            <a:blip r:embed="rId2" cstate="print"/>
            <a:srcRect t="17140" b="22855"/>
            <a:stretch>
              <a:fillRect/>
            </a:stretch>
          </p:blipFill>
          <p:spPr bwMode="auto">
            <a:xfrm>
              <a:off x="1488" y="672"/>
              <a:ext cx="4095" cy="336"/>
            </a:xfrm>
            <a:prstGeom prst="rect">
              <a:avLst/>
            </a:prstGeom>
            <a:noFill/>
          </p:spPr>
        </p:pic>
        <p:pic>
          <p:nvPicPr>
            <p:cNvPr id="3146" name="Picture 74"/>
            <p:cNvPicPr>
              <a:picLocks noChangeAspect="1" noChangeArrowheads="1"/>
            </p:cNvPicPr>
            <p:nvPr/>
          </p:nvPicPr>
          <p:blipFill>
            <a:blip r:embed="rId2" cstate="print"/>
            <a:srcRect t="17140" r="37874" b="14285"/>
            <a:stretch>
              <a:fillRect/>
            </a:stretch>
          </p:blipFill>
          <p:spPr bwMode="auto">
            <a:xfrm>
              <a:off x="192" y="672"/>
              <a:ext cx="2544" cy="384"/>
            </a:xfrm>
            <a:prstGeom prst="rect">
              <a:avLst/>
            </a:prstGeom>
            <a:noFill/>
          </p:spPr>
        </p:pic>
      </p:grpSp>
      <p:sp>
        <p:nvSpPr>
          <p:cNvPr id="3081" name="Rectangle 9"/>
          <p:cNvSpPr>
            <a:spLocks noGrp="1" noChangeArrowheads="1"/>
          </p:cNvSpPr>
          <p:nvPr>
            <p:ph type="subTitle" sz="quarter" idx="1"/>
          </p:nvPr>
        </p:nvSpPr>
        <p:spPr>
          <a:xfrm>
            <a:off x="686048" y="2819048"/>
            <a:ext cx="7771904" cy="3124755"/>
          </a:xfrm>
        </p:spPr>
        <p:txBody>
          <a:bodyPr/>
          <a:lstStyle>
            <a:lvl1pPr marL="0" indent="0" algn="ctr">
              <a:buFont typeface="Monotype Sorts"/>
              <a:buNone/>
              <a:defRPr sz="3800"/>
            </a:lvl1pPr>
          </a:lstStyle>
          <a:p>
            <a:r>
              <a:rPr lang="en-US" altLang="en-US"/>
              <a:t>Click to edit Master subtitle style</a:t>
            </a:r>
          </a:p>
        </p:txBody>
      </p:sp>
      <p:sp>
        <p:nvSpPr>
          <p:cNvPr id="3082" name="Rectangle 10"/>
          <p:cNvSpPr>
            <a:spLocks noGrp="1" noChangeArrowheads="1"/>
          </p:cNvSpPr>
          <p:nvPr>
            <p:ph type="dt" sz="quarter" idx="2"/>
          </p:nvPr>
        </p:nvSpPr>
        <p:spPr>
          <a:xfrm>
            <a:off x="686052" y="6248041"/>
            <a:ext cx="1905059" cy="457102"/>
          </a:xfrm>
        </p:spPr>
        <p:txBody>
          <a:bodyPr/>
          <a:lstStyle>
            <a:lvl1pPr>
              <a:defRPr>
                <a:solidFill>
                  <a:srgbClr val="FFFFFF"/>
                </a:solidFill>
              </a:defRPr>
            </a:lvl1pPr>
          </a:lstStyle>
          <a:p>
            <a:endParaRPr lang="en-US" altLang="en-US"/>
          </a:p>
        </p:txBody>
      </p:sp>
      <p:sp>
        <p:nvSpPr>
          <p:cNvPr id="3083" name="Rectangle 11"/>
          <p:cNvSpPr>
            <a:spLocks noGrp="1" noChangeArrowheads="1"/>
          </p:cNvSpPr>
          <p:nvPr>
            <p:ph type="ftr" sz="quarter" idx="3"/>
          </p:nvPr>
        </p:nvSpPr>
        <p:spPr>
          <a:xfrm>
            <a:off x="3124070" y="6248041"/>
            <a:ext cx="2895860" cy="457102"/>
          </a:xfrm>
        </p:spPr>
        <p:txBody>
          <a:bodyPr/>
          <a:lstStyle>
            <a:lvl1pPr>
              <a:defRPr>
                <a:solidFill>
                  <a:srgbClr val="FFFFFF"/>
                </a:solidFill>
              </a:defRPr>
            </a:lvl1pPr>
          </a:lstStyle>
          <a:p>
            <a:endParaRPr lang="en-US" altLang="en-US"/>
          </a:p>
        </p:txBody>
      </p:sp>
      <p:sp>
        <p:nvSpPr>
          <p:cNvPr id="3084" name="Rectangle 12"/>
          <p:cNvSpPr>
            <a:spLocks noGrp="1" noChangeArrowheads="1"/>
          </p:cNvSpPr>
          <p:nvPr>
            <p:ph type="sldNum" sz="quarter" idx="4"/>
          </p:nvPr>
        </p:nvSpPr>
        <p:spPr>
          <a:xfrm>
            <a:off x="6552897" y="6248041"/>
            <a:ext cx="1905059" cy="457102"/>
          </a:xfrm>
        </p:spPr>
        <p:txBody>
          <a:bodyPr/>
          <a:lstStyle>
            <a:lvl1pPr>
              <a:defRPr>
                <a:solidFill>
                  <a:srgbClr val="FFFFFF"/>
                </a:solidFill>
              </a:defRPr>
            </a:lvl1pPr>
          </a:lstStyle>
          <a:p>
            <a:fld id="{C7456A20-914E-499B-A8F9-62092B3418DC}" type="slidenum">
              <a:rPr lang="en-US" altLang="en-US"/>
              <a:pPr/>
              <a:t>‹#›</a:t>
            </a:fld>
            <a:endParaRPr lang="en-US" altLang="en-US"/>
          </a:p>
        </p:txBody>
      </p:sp>
      <p:sp>
        <p:nvSpPr>
          <p:cNvPr id="3148" name="Rectangle 76" descr="Waves 640"/>
          <p:cNvSpPr>
            <a:spLocks noChangeArrowheads="1"/>
          </p:cNvSpPr>
          <p:nvPr/>
        </p:nvSpPr>
        <p:spPr bwMode="auto">
          <a:xfrm>
            <a:off x="432324" y="432121"/>
            <a:ext cx="8304866" cy="1846045"/>
          </a:xfrm>
          <a:prstGeom prst="rect">
            <a:avLst/>
          </a:prstGeom>
          <a:blipFill dpi="0" rotWithShape="0">
            <a:blip r:embed="rId3" cstate="print"/>
            <a:srcRect/>
            <a:stretch>
              <a:fillRect/>
            </a:stretch>
          </a:blipFill>
          <a:ln w="9525">
            <a:noFill/>
            <a:miter lim="800000"/>
            <a:headEnd/>
            <a:tailEnd/>
          </a:ln>
          <a:effectLst/>
        </p:spPr>
        <p:txBody>
          <a:bodyPr wrap="none" lIns="82865" tIns="41433" rIns="82865" bIns="41433" anchor="ctr"/>
          <a:lstStyle/>
          <a:p>
            <a:pPr defTabSz="914066" eaLnBrk="0" fontAlgn="base" hangingPunct="0">
              <a:spcBef>
                <a:spcPct val="0"/>
              </a:spcBef>
              <a:spcAft>
                <a:spcPct val="0"/>
              </a:spcAft>
            </a:pPr>
            <a:endParaRPr lang="en-US" sz="1300">
              <a:solidFill>
                <a:srgbClr val="FFFF00"/>
              </a:solidFill>
              <a:latin typeface="Arial" pitchFamily="34" charset="0"/>
            </a:endParaRPr>
          </a:p>
        </p:txBody>
      </p:sp>
      <p:sp>
        <p:nvSpPr>
          <p:cNvPr id="3080" name="Rectangle 8"/>
          <p:cNvSpPr>
            <a:spLocks noGrp="1" noChangeArrowheads="1"/>
          </p:cNvSpPr>
          <p:nvPr>
            <p:ph type="ctrTitle" sz="quarter"/>
          </p:nvPr>
        </p:nvSpPr>
        <p:spPr bwMode="auto">
          <a:xfrm>
            <a:off x="457845" y="439467"/>
            <a:ext cx="8228323" cy="1831348"/>
          </a:xfrm>
          <a:prstGeom prst="rect">
            <a:avLst/>
          </a:prstGeom>
          <a:noFill/>
          <a:ln>
            <a:miter lim="800000"/>
            <a:headEnd/>
            <a:tailEnd/>
          </a:ln>
          <a:effectLst>
            <a:outerShdw dist="17961" dir="13500000" algn="ctr" rotWithShape="0">
              <a:schemeClr val="bg2"/>
            </a:outerShdw>
          </a:effectLst>
        </p:spPr>
        <p:txBody>
          <a:bodyPr vert="horz" wrap="square" lIns="93923" tIns="46960" rIns="93923" bIns="46960" numCol="1" anchor="ctr" anchorCtr="0" compatLnSpc="1">
            <a:prstTxWarp prst="textNoShape">
              <a:avLst/>
            </a:prstTxWarp>
          </a:bodyPr>
          <a:lstStyle>
            <a:lvl1pPr>
              <a:defRPr/>
            </a:lvl1pPr>
          </a:lstStyle>
          <a:p>
            <a:r>
              <a:rPr lang="en-US" altLang="en-US"/>
              <a:t>Click to edit Master title style</a:t>
            </a:r>
          </a:p>
        </p:txBody>
      </p:sp>
    </p:spTree>
    <p:extLst>
      <p:ext uri="{BB962C8B-B14F-4D97-AF65-F5344CB8AC3E}">
        <p14:creationId xmlns:p14="http://schemas.microsoft.com/office/powerpoint/2010/main" val="1738497388"/>
      </p:ext>
    </p:extLst>
  </p:cSld>
  <p:clrMapOvr>
    <a:masterClrMapping/>
  </p:clrMapOvr>
  <p:transition xmlns:p14="http://schemas.microsoft.com/office/powerpoint/2010/main"/>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845" y="274856"/>
            <a:ext cx="8228323" cy="1143490"/>
          </a:xfrm>
          <a:prstGeom prst="rect">
            <a:avLst/>
          </a:prstGeom>
        </p:spPr>
        <p:txBody>
          <a:bodyPr lIns="82865" tIns="41433" rIns="82865" bIns="41433"/>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FFFF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FFFF00"/>
              </a:solidFill>
            </a:endParaRPr>
          </a:p>
        </p:txBody>
      </p:sp>
      <p:sp>
        <p:nvSpPr>
          <p:cNvPr id="6" name="Slide Number Placeholder 5"/>
          <p:cNvSpPr>
            <a:spLocks noGrp="1"/>
          </p:cNvSpPr>
          <p:nvPr>
            <p:ph type="sldNum" sz="quarter" idx="12"/>
          </p:nvPr>
        </p:nvSpPr>
        <p:spPr/>
        <p:txBody>
          <a:bodyPr/>
          <a:lstStyle>
            <a:lvl1pPr>
              <a:defRPr/>
            </a:lvl1pPr>
          </a:lstStyle>
          <a:p>
            <a:fld id="{FE6EB876-0D74-4755-B099-8E0292B8CB54}"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1368445762"/>
      </p:ext>
    </p:extLst>
  </p:cSld>
  <p:clrMapOvr>
    <a:masterClrMapping/>
  </p:clrMapOvr>
  <p:transition xmlns:p14="http://schemas.microsoft.com/office/powerpoint/2010/main"/>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902" y="4406406"/>
            <a:ext cx="7771904" cy="1362489"/>
          </a:xfrm>
          <a:prstGeom prst="rect">
            <a:avLst/>
          </a:prstGeom>
        </p:spPr>
        <p:txBody>
          <a:bodyPr lIns="82865" tIns="41433" rIns="82865" bIns="41433" anchor="t"/>
          <a:lstStyle>
            <a:lvl1pPr algn="l">
              <a:defRPr sz="3600" b="1" cap="all"/>
            </a:lvl1pPr>
          </a:lstStyle>
          <a:p>
            <a:r>
              <a:rPr lang="en-US" smtClean="0"/>
              <a:t>Click to edit Master title style</a:t>
            </a:r>
            <a:endParaRPr lang="en-US"/>
          </a:p>
        </p:txBody>
      </p:sp>
      <p:sp>
        <p:nvSpPr>
          <p:cNvPr id="3" name="Text Placeholder 2"/>
          <p:cNvSpPr>
            <a:spLocks noGrp="1"/>
          </p:cNvSpPr>
          <p:nvPr>
            <p:ph type="body" idx="1"/>
          </p:nvPr>
        </p:nvSpPr>
        <p:spPr>
          <a:xfrm>
            <a:off x="722902" y="2907229"/>
            <a:ext cx="7771904" cy="1499177"/>
          </a:xfrm>
        </p:spPr>
        <p:txBody>
          <a:bodyPr anchor="b"/>
          <a:lstStyle>
            <a:lvl1pPr marL="0" indent="0">
              <a:buNone/>
              <a:defRPr sz="1800"/>
            </a:lvl1pPr>
            <a:lvl2pPr marL="414330" indent="0">
              <a:buNone/>
              <a:defRPr sz="1600"/>
            </a:lvl2pPr>
            <a:lvl3pPr marL="828659" indent="0">
              <a:buNone/>
              <a:defRPr sz="1400"/>
            </a:lvl3pPr>
            <a:lvl4pPr marL="1242989" indent="0">
              <a:buNone/>
              <a:defRPr sz="1300"/>
            </a:lvl4pPr>
            <a:lvl5pPr marL="1657320" indent="0">
              <a:buNone/>
              <a:defRPr sz="1300"/>
            </a:lvl5pPr>
            <a:lvl6pPr marL="2071647" indent="0">
              <a:buNone/>
              <a:defRPr sz="1300"/>
            </a:lvl6pPr>
            <a:lvl7pPr marL="2485976" indent="0">
              <a:buNone/>
              <a:defRPr sz="1300"/>
            </a:lvl7pPr>
            <a:lvl8pPr marL="2900307" indent="0">
              <a:buNone/>
              <a:defRPr sz="1300"/>
            </a:lvl8pPr>
            <a:lvl9pPr marL="3314637" indent="0">
              <a:buNone/>
              <a:defRPr sz="13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solidFill>
                <a:srgbClr val="FFFF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FFFF00"/>
              </a:solidFill>
            </a:endParaRPr>
          </a:p>
        </p:txBody>
      </p:sp>
      <p:sp>
        <p:nvSpPr>
          <p:cNvPr id="6" name="Slide Number Placeholder 5"/>
          <p:cNvSpPr>
            <a:spLocks noGrp="1"/>
          </p:cNvSpPr>
          <p:nvPr>
            <p:ph type="sldNum" sz="quarter" idx="12"/>
          </p:nvPr>
        </p:nvSpPr>
        <p:spPr/>
        <p:txBody>
          <a:bodyPr/>
          <a:lstStyle>
            <a:lvl1pPr>
              <a:defRPr/>
            </a:lvl1pPr>
          </a:lstStyle>
          <a:p>
            <a:fld id="{67102A54-B334-47F5-A70C-D5B66586FD68}"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217645247"/>
      </p:ext>
    </p:extLst>
  </p:cSld>
  <p:clrMapOvr>
    <a:masterClrMapping/>
  </p:clrMapOvr>
  <p:transition xmlns:p14="http://schemas.microsoft.com/office/powerpoint/2010/main"/>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845" y="274856"/>
            <a:ext cx="8228323" cy="1143490"/>
          </a:xfrm>
          <a:prstGeom prst="rect">
            <a:avLst/>
          </a:prstGeom>
        </p:spPr>
        <p:txBody>
          <a:bodyPr lIns="82865" tIns="41433" rIns="82865" bIns="41433"/>
          <a:lstStyle/>
          <a:p>
            <a:r>
              <a:rPr lang="en-US" smtClean="0"/>
              <a:t>Click to edit Master title style</a:t>
            </a:r>
            <a:endParaRPr lang="en-US"/>
          </a:p>
        </p:txBody>
      </p:sp>
      <p:sp>
        <p:nvSpPr>
          <p:cNvPr id="3" name="Content Placeholder 2"/>
          <p:cNvSpPr>
            <a:spLocks noGrp="1"/>
          </p:cNvSpPr>
          <p:nvPr>
            <p:ph sz="half" idx="1"/>
          </p:nvPr>
        </p:nvSpPr>
        <p:spPr>
          <a:xfrm>
            <a:off x="532970" y="2129713"/>
            <a:ext cx="4046833" cy="3966940"/>
          </a:xfrm>
        </p:spPr>
        <p:txBody>
          <a:bodyPr/>
          <a:lstStyle>
            <a:lvl1pPr>
              <a:defRPr sz="26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15872" y="2129713"/>
            <a:ext cx="4046832" cy="3966940"/>
          </a:xfrm>
        </p:spPr>
        <p:txBody>
          <a:bodyPr/>
          <a:lstStyle>
            <a:lvl1pPr>
              <a:defRPr sz="26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solidFill>
                <a:srgbClr val="FFFF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FFFF00"/>
              </a:solidFill>
            </a:endParaRPr>
          </a:p>
        </p:txBody>
      </p:sp>
      <p:sp>
        <p:nvSpPr>
          <p:cNvPr id="7" name="Slide Number Placeholder 6"/>
          <p:cNvSpPr>
            <a:spLocks noGrp="1"/>
          </p:cNvSpPr>
          <p:nvPr>
            <p:ph type="sldNum" sz="quarter" idx="12"/>
          </p:nvPr>
        </p:nvSpPr>
        <p:spPr/>
        <p:txBody>
          <a:bodyPr/>
          <a:lstStyle>
            <a:lvl1pPr>
              <a:defRPr/>
            </a:lvl1pPr>
          </a:lstStyle>
          <a:p>
            <a:fld id="{49C329FB-4C84-42BB-B933-32536A51516B}"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2002511418"/>
      </p:ext>
    </p:extLst>
  </p:cSld>
  <p:clrMapOvr>
    <a:masterClrMapping/>
  </p:clrMapOvr>
  <p:transition xmlns:p14="http://schemas.microsoft.com/office/powerpoint/2010/main"/>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845" y="274856"/>
            <a:ext cx="8228323" cy="1143490"/>
          </a:xfrm>
          <a:prstGeom prst="rect">
            <a:avLst/>
          </a:prstGeom>
        </p:spPr>
        <p:txBody>
          <a:bodyPr lIns="82865" tIns="41433" rIns="82865" bIns="41433"/>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839" y="1534458"/>
            <a:ext cx="4039746" cy="640826"/>
          </a:xfrm>
        </p:spPr>
        <p:txBody>
          <a:bodyPr anchor="b"/>
          <a:lstStyle>
            <a:lvl1pPr marL="0" indent="0">
              <a:buNone/>
              <a:defRPr sz="2200" b="1"/>
            </a:lvl1pPr>
            <a:lvl2pPr marL="414330" indent="0">
              <a:buNone/>
              <a:defRPr sz="1800" b="1"/>
            </a:lvl2pPr>
            <a:lvl3pPr marL="828659" indent="0">
              <a:buNone/>
              <a:defRPr sz="1600" b="1"/>
            </a:lvl3pPr>
            <a:lvl4pPr marL="1242989" indent="0">
              <a:buNone/>
              <a:defRPr sz="1400" b="1"/>
            </a:lvl4pPr>
            <a:lvl5pPr marL="1657320" indent="0">
              <a:buNone/>
              <a:defRPr sz="1400" b="1"/>
            </a:lvl5pPr>
            <a:lvl6pPr marL="2071647" indent="0">
              <a:buNone/>
              <a:defRPr sz="1400" b="1"/>
            </a:lvl6pPr>
            <a:lvl7pPr marL="2485976" indent="0">
              <a:buNone/>
              <a:defRPr sz="1400" b="1"/>
            </a:lvl7pPr>
            <a:lvl8pPr marL="2900307" indent="0">
              <a:buNone/>
              <a:defRPr sz="1400" b="1"/>
            </a:lvl8pPr>
            <a:lvl9pPr marL="3314637" indent="0">
              <a:buNone/>
              <a:defRPr sz="1400" b="1"/>
            </a:lvl9pPr>
          </a:lstStyle>
          <a:p>
            <a:pPr lvl="0"/>
            <a:r>
              <a:rPr lang="en-US" smtClean="0"/>
              <a:t>Click to edit Master text styles</a:t>
            </a:r>
          </a:p>
        </p:txBody>
      </p:sp>
      <p:sp>
        <p:nvSpPr>
          <p:cNvPr id="4" name="Content Placeholder 3"/>
          <p:cNvSpPr>
            <a:spLocks noGrp="1"/>
          </p:cNvSpPr>
          <p:nvPr>
            <p:ph sz="half" idx="2"/>
          </p:nvPr>
        </p:nvSpPr>
        <p:spPr>
          <a:xfrm>
            <a:off x="457839" y="2175278"/>
            <a:ext cx="4039746" cy="3950772"/>
          </a:xfrm>
        </p:spPr>
        <p:txBody>
          <a:bodyPr/>
          <a:lstStyle>
            <a:lvl1pPr>
              <a:defRPr sz="22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02" y="1534458"/>
            <a:ext cx="4041163" cy="640826"/>
          </a:xfrm>
        </p:spPr>
        <p:txBody>
          <a:bodyPr anchor="b"/>
          <a:lstStyle>
            <a:lvl1pPr marL="0" indent="0">
              <a:buNone/>
              <a:defRPr sz="2200" b="1"/>
            </a:lvl1pPr>
            <a:lvl2pPr marL="414330" indent="0">
              <a:buNone/>
              <a:defRPr sz="1800" b="1"/>
            </a:lvl2pPr>
            <a:lvl3pPr marL="828659" indent="0">
              <a:buNone/>
              <a:defRPr sz="1600" b="1"/>
            </a:lvl3pPr>
            <a:lvl4pPr marL="1242989" indent="0">
              <a:buNone/>
              <a:defRPr sz="1400" b="1"/>
            </a:lvl4pPr>
            <a:lvl5pPr marL="1657320" indent="0">
              <a:buNone/>
              <a:defRPr sz="1400" b="1"/>
            </a:lvl5pPr>
            <a:lvl6pPr marL="2071647" indent="0">
              <a:buNone/>
              <a:defRPr sz="1400" b="1"/>
            </a:lvl6pPr>
            <a:lvl7pPr marL="2485976" indent="0">
              <a:buNone/>
              <a:defRPr sz="1400" b="1"/>
            </a:lvl7pPr>
            <a:lvl8pPr marL="2900307" indent="0">
              <a:buNone/>
              <a:defRPr sz="1400" b="1"/>
            </a:lvl8pPr>
            <a:lvl9pPr marL="3314637" indent="0">
              <a:buNone/>
              <a:defRPr sz="1400" b="1"/>
            </a:lvl9pPr>
          </a:lstStyle>
          <a:p>
            <a:pPr lvl="0"/>
            <a:r>
              <a:rPr lang="en-US" smtClean="0"/>
              <a:t>Click to edit Master text styles</a:t>
            </a:r>
          </a:p>
        </p:txBody>
      </p:sp>
      <p:sp>
        <p:nvSpPr>
          <p:cNvPr id="6" name="Content Placeholder 5"/>
          <p:cNvSpPr>
            <a:spLocks noGrp="1"/>
          </p:cNvSpPr>
          <p:nvPr>
            <p:ph sz="quarter" idx="4"/>
          </p:nvPr>
        </p:nvSpPr>
        <p:spPr>
          <a:xfrm>
            <a:off x="4645002" y="2175278"/>
            <a:ext cx="4041163" cy="3950772"/>
          </a:xfrm>
        </p:spPr>
        <p:txBody>
          <a:bodyPr/>
          <a:lstStyle>
            <a:lvl1pPr>
              <a:defRPr sz="22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solidFill>
                <a:srgbClr val="FFFF00"/>
              </a:solidFill>
            </a:endParaRPr>
          </a:p>
        </p:txBody>
      </p:sp>
      <p:sp>
        <p:nvSpPr>
          <p:cNvPr id="8" name="Footer Placeholder 7"/>
          <p:cNvSpPr>
            <a:spLocks noGrp="1"/>
          </p:cNvSpPr>
          <p:nvPr>
            <p:ph type="ftr" sz="quarter" idx="11"/>
          </p:nvPr>
        </p:nvSpPr>
        <p:spPr/>
        <p:txBody>
          <a:bodyPr/>
          <a:lstStyle>
            <a:lvl1pPr>
              <a:defRPr/>
            </a:lvl1pPr>
          </a:lstStyle>
          <a:p>
            <a:endParaRPr lang="en-US" altLang="en-US">
              <a:solidFill>
                <a:srgbClr val="FFFF00"/>
              </a:solidFill>
            </a:endParaRPr>
          </a:p>
        </p:txBody>
      </p:sp>
      <p:sp>
        <p:nvSpPr>
          <p:cNvPr id="9" name="Slide Number Placeholder 8"/>
          <p:cNvSpPr>
            <a:spLocks noGrp="1"/>
          </p:cNvSpPr>
          <p:nvPr>
            <p:ph type="sldNum" sz="quarter" idx="12"/>
          </p:nvPr>
        </p:nvSpPr>
        <p:spPr/>
        <p:txBody>
          <a:bodyPr/>
          <a:lstStyle>
            <a:lvl1pPr>
              <a:defRPr/>
            </a:lvl1pPr>
          </a:lstStyle>
          <a:p>
            <a:fld id="{707E83BD-A856-4288-A6C6-4F07824055F0}"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847745501"/>
      </p:ext>
    </p:extLst>
  </p:cSld>
  <p:clrMapOvr>
    <a:masterClrMapping/>
  </p:clrMapOvr>
  <p:transition xmlns:p14="http://schemas.microsoft.com/office/powerpoint/2010/mai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845" y="274856"/>
            <a:ext cx="8228323" cy="1143490"/>
          </a:xfrm>
          <a:prstGeom prst="rect">
            <a:avLst/>
          </a:prstGeom>
        </p:spPr>
        <p:txBody>
          <a:bodyPr lIns="82865" tIns="41433" rIns="82865" bIns="41433"/>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a:solidFill>
                <a:srgbClr val="FFFF00"/>
              </a:solidFill>
            </a:endParaRPr>
          </a:p>
        </p:txBody>
      </p:sp>
      <p:sp>
        <p:nvSpPr>
          <p:cNvPr id="4" name="Footer Placeholder 3"/>
          <p:cNvSpPr>
            <a:spLocks noGrp="1"/>
          </p:cNvSpPr>
          <p:nvPr>
            <p:ph type="ftr" sz="quarter" idx="11"/>
          </p:nvPr>
        </p:nvSpPr>
        <p:spPr/>
        <p:txBody>
          <a:bodyPr/>
          <a:lstStyle>
            <a:lvl1pPr>
              <a:defRPr/>
            </a:lvl1pPr>
          </a:lstStyle>
          <a:p>
            <a:endParaRPr lang="en-US" altLang="en-US">
              <a:solidFill>
                <a:srgbClr val="FFFF00"/>
              </a:solidFill>
            </a:endParaRPr>
          </a:p>
        </p:txBody>
      </p:sp>
      <p:sp>
        <p:nvSpPr>
          <p:cNvPr id="5" name="Slide Number Placeholder 4"/>
          <p:cNvSpPr>
            <a:spLocks noGrp="1"/>
          </p:cNvSpPr>
          <p:nvPr>
            <p:ph type="sldNum" sz="quarter" idx="12"/>
          </p:nvPr>
        </p:nvSpPr>
        <p:spPr/>
        <p:txBody>
          <a:bodyPr/>
          <a:lstStyle>
            <a:lvl1pPr>
              <a:defRPr/>
            </a:lvl1pPr>
          </a:lstStyle>
          <a:p>
            <a:fld id="{6C44060C-EC14-4375-9B1B-7F67EC7790E6}"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1342475365"/>
      </p:ext>
    </p:extLst>
  </p:cSld>
  <p:clrMapOvr>
    <a:masterClrMapping/>
  </p:clrMapOvr>
  <p:transition xmlns:p14="http://schemas.microsoft.com/office/powerpoint/2010/main"/>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solidFill>
                <a:srgbClr val="FFFF00"/>
              </a:solidFill>
            </a:endParaRPr>
          </a:p>
        </p:txBody>
      </p:sp>
      <p:sp>
        <p:nvSpPr>
          <p:cNvPr id="3" name="Footer Placeholder 2"/>
          <p:cNvSpPr>
            <a:spLocks noGrp="1"/>
          </p:cNvSpPr>
          <p:nvPr>
            <p:ph type="ftr" sz="quarter" idx="11"/>
          </p:nvPr>
        </p:nvSpPr>
        <p:spPr/>
        <p:txBody>
          <a:bodyPr/>
          <a:lstStyle>
            <a:lvl1pPr>
              <a:defRPr/>
            </a:lvl1pPr>
          </a:lstStyle>
          <a:p>
            <a:endParaRPr lang="en-US" altLang="en-US">
              <a:solidFill>
                <a:srgbClr val="FFFF00"/>
              </a:solidFill>
            </a:endParaRPr>
          </a:p>
        </p:txBody>
      </p:sp>
      <p:sp>
        <p:nvSpPr>
          <p:cNvPr id="4" name="Slide Number Placeholder 3"/>
          <p:cNvSpPr>
            <a:spLocks noGrp="1"/>
          </p:cNvSpPr>
          <p:nvPr>
            <p:ph type="sldNum" sz="quarter" idx="12"/>
          </p:nvPr>
        </p:nvSpPr>
        <p:spPr/>
        <p:txBody>
          <a:bodyPr/>
          <a:lstStyle>
            <a:lvl1pPr>
              <a:defRPr/>
            </a:lvl1pPr>
          </a:lstStyle>
          <a:p>
            <a:fld id="{423FE938-F56E-4E1F-9CD2-7A24125E6949}"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1601302514"/>
      </p:ext>
    </p:extLst>
  </p:cSld>
  <p:clrMapOvr>
    <a:masterClrMapping/>
  </p:clrMapOvr>
  <p:transition xmlns:p14="http://schemas.microsoft.com/office/powerpoint/2010/main"/>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845" y="273385"/>
            <a:ext cx="3007839" cy="1161127"/>
          </a:xfrm>
          <a:prstGeom prst="rect">
            <a:avLst/>
          </a:prstGeom>
        </p:spPr>
        <p:txBody>
          <a:bodyPr lIns="82865" tIns="41433" rIns="82865" bIns="41433" anchor="b"/>
          <a:lstStyle>
            <a:lvl1pPr algn="l">
              <a:defRPr sz="1800" b="1"/>
            </a:lvl1pPr>
          </a:lstStyle>
          <a:p>
            <a:r>
              <a:rPr lang="en-US" smtClean="0"/>
              <a:t>Click to edit Master title style</a:t>
            </a:r>
            <a:endParaRPr lang="en-US"/>
          </a:p>
        </p:txBody>
      </p:sp>
      <p:sp>
        <p:nvSpPr>
          <p:cNvPr id="3" name="Content Placeholder 2"/>
          <p:cNvSpPr>
            <a:spLocks noGrp="1"/>
          </p:cNvSpPr>
          <p:nvPr>
            <p:ph idx="1"/>
          </p:nvPr>
        </p:nvSpPr>
        <p:spPr>
          <a:xfrm>
            <a:off x="3574827" y="273380"/>
            <a:ext cx="5111341" cy="5852670"/>
          </a:xfrm>
        </p:spPr>
        <p:txBody>
          <a:bodyPr/>
          <a:lstStyle>
            <a:lvl1pPr>
              <a:defRPr sz="2900"/>
            </a:lvl1pPr>
            <a:lvl2pPr>
              <a:defRPr sz="2600"/>
            </a:lvl2pPr>
            <a:lvl3pPr>
              <a:defRPr sz="22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845" y="1434512"/>
            <a:ext cx="3007839" cy="4691543"/>
          </a:xfrm>
        </p:spPr>
        <p:txBody>
          <a:bodyPr/>
          <a:lstStyle>
            <a:lvl1pPr marL="0" indent="0">
              <a:buNone/>
              <a:defRPr sz="1300"/>
            </a:lvl1pPr>
            <a:lvl2pPr marL="414330" indent="0">
              <a:buNone/>
              <a:defRPr sz="1100"/>
            </a:lvl2pPr>
            <a:lvl3pPr marL="828659" indent="0">
              <a:buNone/>
              <a:defRPr sz="900"/>
            </a:lvl3pPr>
            <a:lvl4pPr marL="1242989" indent="0">
              <a:buNone/>
              <a:defRPr sz="900"/>
            </a:lvl4pPr>
            <a:lvl5pPr marL="1657320" indent="0">
              <a:buNone/>
              <a:defRPr sz="900"/>
            </a:lvl5pPr>
            <a:lvl6pPr marL="2071647" indent="0">
              <a:buNone/>
              <a:defRPr sz="900"/>
            </a:lvl6pPr>
            <a:lvl7pPr marL="2485976" indent="0">
              <a:buNone/>
              <a:defRPr sz="900"/>
            </a:lvl7pPr>
            <a:lvl8pPr marL="2900307" indent="0">
              <a:buNone/>
              <a:defRPr sz="900"/>
            </a:lvl8pPr>
            <a:lvl9pPr marL="3314637"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FFFF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FFFF00"/>
              </a:solidFill>
            </a:endParaRPr>
          </a:p>
        </p:txBody>
      </p:sp>
      <p:sp>
        <p:nvSpPr>
          <p:cNvPr id="7" name="Slide Number Placeholder 6"/>
          <p:cNvSpPr>
            <a:spLocks noGrp="1"/>
          </p:cNvSpPr>
          <p:nvPr>
            <p:ph type="sldNum" sz="quarter" idx="12"/>
          </p:nvPr>
        </p:nvSpPr>
        <p:spPr/>
        <p:txBody>
          <a:bodyPr/>
          <a:lstStyle>
            <a:lvl1pPr>
              <a:defRPr/>
            </a:lvl1pPr>
          </a:lstStyle>
          <a:p>
            <a:fld id="{A3897618-8307-4645-805B-386FB1C9BC7E}"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1974175364"/>
      </p:ext>
    </p:extLst>
  </p:cSld>
  <p:clrMapOvr>
    <a:masterClrMapping/>
  </p:clrMapOvr>
  <p:transition xmlns:p14="http://schemas.microsoft.com/office/powerpoint/2010/main"/>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1669" y="4800306"/>
            <a:ext cx="5486967" cy="567336"/>
          </a:xfrm>
          <a:prstGeom prst="rect">
            <a:avLst/>
          </a:prstGeom>
        </p:spPr>
        <p:txBody>
          <a:bodyPr lIns="82865" tIns="41433" rIns="82865" bIns="41433" anchor="b"/>
          <a:lstStyle>
            <a:lvl1pPr algn="l">
              <a:defRPr sz="1800" b="1"/>
            </a:lvl1pPr>
          </a:lstStyle>
          <a:p>
            <a:r>
              <a:rPr lang="en-US" smtClean="0"/>
              <a:t>Click to edit Master title style</a:t>
            </a:r>
            <a:endParaRPr lang="en-US"/>
          </a:p>
        </p:txBody>
      </p:sp>
      <p:sp>
        <p:nvSpPr>
          <p:cNvPr id="3" name="Picture Placeholder 2"/>
          <p:cNvSpPr>
            <a:spLocks noGrp="1"/>
          </p:cNvSpPr>
          <p:nvPr>
            <p:ph type="pic" idx="1"/>
          </p:nvPr>
        </p:nvSpPr>
        <p:spPr>
          <a:xfrm>
            <a:off x="1791669" y="612899"/>
            <a:ext cx="5486967" cy="4115388"/>
          </a:xfrm>
        </p:spPr>
        <p:txBody>
          <a:bodyPr/>
          <a:lstStyle>
            <a:lvl1pPr marL="0" indent="0">
              <a:buNone/>
              <a:defRPr sz="2900"/>
            </a:lvl1pPr>
            <a:lvl2pPr marL="414330" indent="0">
              <a:buNone/>
              <a:defRPr sz="2600"/>
            </a:lvl2pPr>
            <a:lvl3pPr marL="828659" indent="0">
              <a:buNone/>
              <a:defRPr sz="2200"/>
            </a:lvl3pPr>
            <a:lvl4pPr marL="1242989" indent="0">
              <a:buNone/>
              <a:defRPr sz="1800"/>
            </a:lvl4pPr>
            <a:lvl5pPr marL="1657320" indent="0">
              <a:buNone/>
              <a:defRPr sz="1800"/>
            </a:lvl5pPr>
            <a:lvl6pPr marL="2071647" indent="0">
              <a:buNone/>
              <a:defRPr sz="1800"/>
            </a:lvl6pPr>
            <a:lvl7pPr marL="2485976" indent="0">
              <a:buNone/>
              <a:defRPr sz="1800"/>
            </a:lvl7pPr>
            <a:lvl8pPr marL="2900307" indent="0">
              <a:buNone/>
              <a:defRPr sz="1800"/>
            </a:lvl8pPr>
            <a:lvl9pPr marL="3314637" indent="0">
              <a:buNone/>
              <a:defRPr sz="1800"/>
            </a:lvl9pPr>
          </a:lstStyle>
          <a:p>
            <a:endParaRPr lang="en-US"/>
          </a:p>
        </p:txBody>
      </p:sp>
      <p:sp>
        <p:nvSpPr>
          <p:cNvPr id="4" name="Text Placeholder 3"/>
          <p:cNvSpPr>
            <a:spLocks noGrp="1"/>
          </p:cNvSpPr>
          <p:nvPr>
            <p:ph type="body" sz="half" idx="2"/>
          </p:nvPr>
        </p:nvSpPr>
        <p:spPr>
          <a:xfrm>
            <a:off x="1791669" y="5367648"/>
            <a:ext cx="5486967" cy="803971"/>
          </a:xfrm>
        </p:spPr>
        <p:txBody>
          <a:bodyPr/>
          <a:lstStyle>
            <a:lvl1pPr marL="0" indent="0">
              <a:buNone/>
              <a:defRPr sz="1300"/>
            </a:lvl1pPr>
            <a:lvl2pPr marL="414330" indent="0">
              <a:buNone/>
              <a:defRPr sz="1100"/>
            </a:lvl2pPr>
            <a:lvl3pPr marL="828659" indent="0">
              <a:buNone/>
              <a:defRPr sz="900"/>
            </a:lvl3pPr>
            <a:lvl4pPr marL="1242989" indent="0">
              <a:buNone/>
              <a:defRPr sz="900"/>
            </a:lvl4pPr>
            <a:lvl5pPr marL="1657320" indent="0">
              <a:buNone/>
              <a:defRPr sz="900"/>
            </a:lvl5pPr>
            <a:lvl6pPr marL="2071647" indent="0">
              <a:buNone/>
              <a:defRPr sz="900"/>
            </a:lvl6pPr>
            <a:lvl7pPr marL="2485976" indent="0">
              <a:buNone/>
              <a:defRPr sz="900"/>
            </a:lvl7pPr>
            <a:lvl8pPr marL="2900307" indent="0">
              <a:buNone/>
              <a:defRPr sz="900"/>
            </a:lvl8pPr>
            <a:lvl9pPr marL="3314637"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FFFF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FFFF00"/>
              </a:solidFill>
            </a:endParaRPr>
          </a:p>
        </p:txBody>
      </p:sp>
      <p:sp>
        <p:nvSpPr>
          <p:cNvPr id="7" name="Slide Number Placeholder 6"/>
          <p:cNvSpPr>
            <a:spLocks noGrp="1"/>
          </p:cNvSpPr>
          <p:nvPr>
            <p:ph type="sldNum" sz="quarter" idx="12"/>
          </p:nvPr>
        </p:nvSpPr>
        <p:spPr/>
        <p:txBody>
          <a:bodyPr/>
          <a:lstStyle>
            <a:lvl1pPr>
              <a:defRPr/>
            </a:lvl1pPr>
          </a:lstStyle>
          <a:p>
            <a:fld id="{BC09A181-7FAD-4C07-98FE-013BED02891F}"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2759111802"/>
      </p:ext>
    </p:extLst>
  </p:cSld>
  <p:clrMapOvr>
    <a:masterClrMapping/>
  </p:clrMapOvr>
  <p:transition xmlns:p14="http://schemas.microsoft.com/office/powerpoint/2010/main"/>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845" y="274856"/>
            <a:ext cx="8228323" cy="1143490"/>
          </a:xfrm>
          <a:prstGeom prst="rect">
            <a:avLst/>
          </a:prstGeom>
        </p:spPr>
        <p:txBody>
          <a:bodyPr lIns="82865" tIns="41433" rIns="82865" bIns="41433"/>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FFFF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FFFF00"/>
              </a:solidFill>
            </a:endParaRPr>
          </a:p>
        </p:txBody>
      </p:sp>
      <p:sp>
        <p:nvSpPr>
          <p:cNvPr id="6" name="Slide Number Placeholder 5"/>
          <p:cNvSpPr>
            <a:spLocks noGrp="1"/>
          </p:cNvSpPr>
          <p:nvPr>
            <p:ph type="sldNum" sz="quarter" idx="12"/>
          </p:nvPr>
        </p:nvSpPr>
        <p:spPr/>
        <p:txBody>
          <a:bodyPr/>
          <a:lstStyle>
            <a:lvl1pPr>
              <a:defRPr/>
            </a:lvl1pPr>
          </a:lstStyle>
          <a:p>
            <a:fld id="{48C3969F-2F0D-4F73-8E9D-45B80344C784}"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3708329058"/>
      </p:ext>
    </p:extLst>
  </p:cSld>
  <p:clrMapOvr>
    <a:masterClrMapping/>
  </p:clrMapOvr>
  <p:transition xmlns:p14="http://schemas.microsoft.com/office/powerpoint/2010/main"/>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7551" y="274855"/>
            <a:ext cx="2075154" cy="5821804"/>
          </a:xfrm>
          <a:prstGeom prst="rect">
            <a:avLst/>
          </a:prstGeom>
        </p:spPr>
        <p:txBody>
          <a:bodyPr vert="eaVert" lIns="82865" tIns="41433" rIns="82865" bIns="41433"/>
          <a:lstStyle/>
          <a:p>
            <a:r>
              <a:rPr lang="en-US" smtClean="0"/>
              <a:t>Click to edit Master title style</a:t>
            </a:r>
            <a:endParaRPr lang="en-US"/>
          </a:p>
        </p:txBody>
      </p:sp>
      <p:sp>
        <p:nvSpPr>
          <p:cNvPr id="3" name="Vertical Text Placeholder 2"/>
          <p:cNvSpPr>
            <a:spLocks noGrp="1"/>
          </p:cNvSpPr>
          <p:nvPr>
            <p:ph type="body" orient="vert" idx="1"/>
          </p:nvPr>
        </p:nvSpPr>
        <p:spPr>
          <a:xfrm>
            <a:off x="457838" y="274855"/>
            <a:ext cx="6093637" cy="582180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FFFF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FFFF00"/>
              </a:solidFill>
            </a:endParaRPr>
          </a:p>
        </p:txBody>
      </p:sp>
      <p:sp>
        <p:nvSpPr>
          <p:cNvPr id="6" name="Slide Number Placeholder 5"/>
          <p:cNvSpPr>
            <a:spLocks noGrp="1"/>
          </p:cNvSpPr>
          <p:nvPr>
            <p:ph type="sldNum" sz="quarter" idx="12"/>
          </p:nvPr>
        </p:nvSpPr>
        <p:spPr/>
        <p:txBody>
          <a:bodyPr/>
          <a:lstStyle>
            <a:lvl1pPr>
              <a:defRPr/>
            </a:lvl1pPr>
          </a:lstStyle>
          <a:p>
            <a:fld id="{E85BF1AB-B2AE-4DFA-B7AD-2B0E89E41AF7}"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44671853"/>
      </p:ext>
    </p:extLst>
  </p:cSld>
  <p:clrMapOvr>
    <a:masterClrMapping/>
  </p:clrMapOvr>
  <p:transition xmlns:p14="http://schemas.microsoft.com/office/powerpoint/2010/main"/>
</p:sldLayout>
</file>

<file path=ppt/slideLayouts/slideLayout51.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838" y="274855"/>
            <a:ext cx="8304866" cy="582180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609505" y="6248041"/>
            <a:ext cx="1905059" cy="457102"/>
          </a:xfrm>
        </p:spPr>
        <p:txBody>
          <a:bodyPr/>
          <a:lstStyle>
            <a:lvl1pPr>
              <a:defRPr/>
            </a:lvl1pPr>
          </a:lstStyle>
          <a:p>
            <a:endParaRPr lang="en-US" altLang="en-US">
              <a:solidFill>
                <a:srgbClr val="FFFF00"/>
              </a:solidFill>
            </a:endParaRPr>
          </a:p>
        </p:txBody>
      </p:sp>
      <p:sp>
        <p:nvSpPr>
          <p:cNvPr id="4" name="Footer Placeholder 3"/>
          <p:cNvSpPr>
            <a:spLocks noGrp="1"/>
          </p:cNvSpPr>
          <p:nvPr>
            <p:ph type="ftr" sz="quarter" idx="11"/>
          </p:nvPr>
        </p:nvSpPr>
        <p:spPr>
          <a:xfrm>
            <a:off x="3277156" y="6248041"/>
            <a:ext cx="2894442" cy="457102"/>
          </a:xfrm>
        </p:spPr>
        <p:txBody>
          <a:bodyPr/>
          <a:lstStyle>
            <a:lvl1pPr>
              <a:defRPr/>
            </a:lvl1pPr>
          </a:lstStyle>
          <a:p>
            <a:endParaRPr lang="en-US" altLang="en-US">
              <a:solidFill>
                <a:srgbClr val="FFFF00"/>
              </a:solidFill>
            </a:endParaRPr>
          </a:p>
        </p:txBody>
      </p:sp>
      <p:sp>
        <p:nvSpPr>
          <p:cNvPr id="5" name="Slide Number Placeholder 4"/>
          <p:cNvSpPr>
            <a:spLocks noGrp="1"/>
          </p:cNvSpPr>
          <p:nvPr>
            <p:ph type="sldNum" sz="quarter" idx="12"/>
          </p:nvPr>
        </p:nvSpPr>
        <p:spPr>
          <a:xfrm>
            <a:off x="7010730" y="6248041"/>
            <a:ext cx="1905059" cy="457102"/>
          </a:xfrm>
        </p:spPr>
        <p:txBody>
          <a:bodyPr/>
          <a:lstStyle>
            <a:lvl1pPr>
              <a:defRPr/>
            </a:lvl1pPr>
          </a:lstStyle>
          <a:p>
            <a:fld id="{C98CCC6F-2210-4BFC-BC50-A7754DA7C2AF}"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1521711095"/>
      </p:ext>
    </p:extLst>
  </p:cSld>
  <p:clrMapOvr>
    <a:masterClrMapping/>
  </p:clrMapOvr>
  <p:transition xmlns:p14="http://schemas.microsoft.com/office/powerpoint/2010/main"/>
</p:sldLayout>
</file>

<file path=ppt/slideLayouts/slideLayout5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845" y="274856"/>
            <a:ext cx="8228323" cy="1143490"/>
          </a:xfrm>
          <a:prstGeom prst="rect">
            <a:avLst/>
          </a:prstGeom>
        </p:spPr>
        <p:txBody>
          <a:bodyPr lIns="82865" tIns="41433" rIns="82865" bIns="41433"/>
          <a:lstStyle/>
          <a:p>
            <a:r>
              <a:rPr lang="en-US" smtClean="0"/>
              <a:t>Click to edit Master title style</a:t>
            </a:r>
            <a:endParaRPr lang="en-US"/>
          </a:p>
        </p:txBody>
      </p:sp>
      <p:sp>
        <p:nvSpPr>
          <p:cNvPr id="3" name="Content Placeholder 2"/>
          <p:cNvSpPr>
            <a:spLocks noGrp="1"/>
          </p:cNvSpPr>
          <p:nvPr>
            <p:ph sz="half" idx="1"/>
          </p:nvPr>
        </p:nvSpPr>
        <p:spPr>
          <a:xfrm>
            <a:off x="532970" y="2129713"/>
            <a:ext cx="4046833" cy="39669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715872" y="2129714"/>
            <a:ext cx="4046832" cy="191218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715872" y="4183005"/>
            <a:ext cx="4046832" cy="191365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609505" y="6248041"/>
            <a:ext cx="1905059" cy="457102"/>
          </a:xfrm>
        </p:spPr>
        <p:txBody>
          <a:bodyPr/>
          <a:lstStyle>
            <a:lvl1pPr>
              <a:defRPr/>
            </a:lvl1pPr>
          </a:lstStyle>
          <a:p>
            <a:endParaRPr lang="en-US" altLang="en-US">
              <a:solidFill>
                <a:srgbClr val="FFFF00"/>
              </a:solidFill>
            </a:endParaRPr>
          </a:p>
        </p:txBody>
      </p:sp>
      <p:sp>
        <p:nvSpPr>
          <p:cNvPr id="7" name="Footer Placeholder 6"/>
          <p:cNvSpPr>
            <a:spLocks noGrp="1"/>
          </p:cNvSpPr>
          <p:nvPr>
            <p:ph type="ftr" sz="quarter" idx="11"/>
          </p:nvPr>
        </p:nvSpPr>
        <p:spPr>
          <a:xfrm>
            <a:off x="3277156" y="6248041"/>
            <a:ext cx="2894442" cy="457102"/>
          </a:xfrm>
        </p:spPr>
        <p:txBody>
          <a:bodyPr/>
          <a:lstStyle>
            <a:lvl1pPr>
              <a:defRPr/>
            </a:lvl1pPr>
          </a:lstStyle>
          <a:p>
            <a:endParaRPr lang="en-US" altLang="en-US">
              <a:solidFill>
                <a:srgbClr val="FFFF00"/>
              </a:solidFill>
            </a:endParaRPr>
          </a:p>
        </p:txBody>
      </p:sp>
      <p:sp>
        <p:nvSpPr>
          <p:cNvPr id="8" name="Slide Number Placeholder 7"/>
          <p:cNvSpPr>
            <a:spLocks noGrp="1"/>
          </p:cNvSpPr>
          <p:nvPr>
            <p:ph type="sldNum" sz="quarter" idx="12"/>
          </p:nvPr>
        </p:nvSpPr>
        <p:spPr>
          <a:xfrm>
            <a:off x="7010730" y="6248041"/>
            <a:ext cx="1905059" cy="457102"/>
          </a:xfrm>
        </p:spPr>
        <p:txBody>
          <a:bodyPr/>
          <a:lstStyle>
            <a:lvl1pPr>
              <a:defRPr/>
            </a:lvl1pPr>
          </a:lstStyle>
          <a:p>
            <a:fld id="{29C37CA8-9886-4003-A712-CABF82F446AC}"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85004486"/>
      </p:ext>
    </p:extLst>
  </p:cSld>
  <p:clrMapOvr>
    <a:masterClrMapping/>
  </p:clrMapOvr>
  <p:transition xmlns:p14="http://schemas.microsoft.com/office/powerpoint/2010/main"/>
</p:sldLayout>
</file>

<file path=ppt/slideLayouts/slideLayout5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845" y="274856"/>
            <a:ext cx="8228323" cy="1143490"/>
          </a:xfrm>
          <a:prstGeom prst="rect">
            <a:avLst/>
          </a:prstGeom>
        </p:spPr>
        <p:txBody>
          <a:bodyPr lIns="82865" tIns="41433" rIns="82865" bIns="41433"/>
          <a:lstStyle/>
          <a:p>
            <a:r>
              <a:rPr lang="en-US" smtClean="0"/>
              <a:t>Click to edit Master title style</a:t>
            </a:r>
            <a:endParaRPr lang="en-GB"/>
          </a:p>
        </p:txBody>
      </p:sp>
      <p:sp>
        <p:nvSpPr>
          <p:cNvPr id="3" name="Text Placeholder 2"/>
          <p:cNvSpPr>
            <a:spLocks noGrp="1"/>
          </p:cNvSpPr>
          <p:nvPr>
            <p:ph type="body" sz="half" idx="1"/>
          </p:nvPr>
        </p:nvSpPr>
        <p:spPr>
          <a:xfrm>
            <a:off x="532970" y="2129713"/>
            <a:ext cx="4046833" cy="39669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quarter" idx="2"/>
          </p:nvPr>
        </p:nvSpPr>
        <p:spPr>
          <a:xfrm>
            <a:off x="4715872" y="2129714"/>
            <a:ext cx="4046832" cy="191218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Content Placeholder 4"/>
          <p:cNvSpPr>
            <a:spLocks noGrp="1"/>
          </p:cNvSpPr>
          <p:nvPr>
            <p:ph sz="quarter" idx="3"/>
          </p:nvPr>
        </p:nvSpPr>
        <p:spPr>
          <a:xfrm>
            <a:off x="4715872" y="4183005"/>
            <a:ext cx="4046832" cy="191365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Date Placeholder 5"/>
          <p:cNvSpPr>
            <a:spLocks noGrp="1"/>
          </p:cNvSpPr>
          <p:nvPr>
            <p:ph type="dt" sz="half" idx="10"/>
          </p:nvPr>
        </p:nvSpPr>
        <p:spPr>
          <a:xfrm>
            <a:off x="609505" y="6248041"/>
            <a:ext cx="1905059" cy="457102"/>
          </a:xfrm>
        </p:spPr>
        <p:txBody>
          <a:bodyPr/>
          <a:lstStyle>
            <a:lvl1pPr>
              <a:defRPr/>
            </a:lvl1pPr>
          </a:lstStyle>
          <a:p>
            <a:endParaRPr lang="en-US" altLang="en-US">
              <a:solidFill>
                <a:srgbClr val="FFFF00"/>
              </a:solidFill>
            </a:endParaRPr>
          </a:p>
        </p:txBody>
      </p:sp>
      <p:sp>
        <p:nvSpPr>
          <p:cNvPr id="7" name="Footer Placeholder 6"/>
          <p:cNvSpPr>
            <a:spLocks noGrp="1"/>
          </p:cNvSpPr>
          <p:nvPr>
            <p:ph type="ftr" sz="quarter" idx="11"/>
          </p:nvPr>
        </p:nvSpPr>
        <p:spPr>
          <a:xfrm>
            <a:off x="3277156" y="6248041"/>
            <a:ext cx="2894442" cy="457102"/>
          </a:xfrm>
        </p:spPr>
        <p:txBody>
          <a:bodyPr/>
          <a:lstStyle>
            <a:lvl1pPr>
              <a:defRPr/>
            </a:lvl1pPr>
          </a:lstStyle>
          <a:p>
            <a:endParaRPr lang="en-US" altLang="en-US">
              <a:solidFill>
                <a:srgbClr val="FFFF00"/>
              </a:solidFill>
            </a:endParaRPr>
          </a:p>
        </p:txBody>
      </p:sp>
      <p:sp>
        <p:nvSpPr>
          <p:cNvPr id="8" name="Slide Number Placeholder 7"/>
          <p:cNvSpPr>
            <a:spLocks noGrp="1"/>
          </p:cNvSpPr>
          <p:nvPr>
            <p:ph type="sldNum" sz="quarter" idx="12"/>
          </p:nvPr>
        </p:nvSpPr>
        <p:spPr>
          <a:xfrm>
            <a:off x="7010730" y="6248041"/>
            <a:ext cx="1905059" cy="457102"/>
          </a:xfrm>
        </p:spPr>
        <p:txBody>
          <a:bodyPr/>
          <a:lstStyle>
            <a:lvl1pPr>
              <a:defRPr/>
            </a:lvl1pPr>
          </a:lstStyle>
          <a:p>
            <a:fld id="{E718708F-BB67-4FC6-A6BB-0E2892721817}"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1766897959"/>
      </p:ext>
    </p:extLst>
  </p:cSld>
  <p:clrMapOvr>
    <a:masterClrMapping/>
  </p:clrMapOvr>
  <p:transition xmlns:p14="http://schemas.microsoft.com/office/powerpoint/2010/mai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Relationship Id="rId14" Type="http://schemas.openxmlformats.org/officeDocument/2006/relationships/slideLayout" Target="../slideLayouts/slideLayout25.xml"/><Relationship Id="rId15"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6.xml"/><Relationship Id="rId12" Type="http://schemas.openxmlformats.org/officeDocument/2006/relationships/slideLayout" Target="../slideLayouts/slideLayout37.xml"/><Relationship Id="rId13" Type="http://schemas.openxmlformats.org/officeDocument/2006/relationships/slideLayout" Target="../slideLayouts/slideLayout38.xml"/><Relationship Id="rId14" Type="http://schemas.openxmlformats.org/officeDocument/2006/relationships/slideLayout" Target="../slideLayouts/slideLayout39.xml"/><Relationship Id="rId15" Type="http://schemas.openxmlformats.org/officeDocument/2006/relationships/theme" Target="../theme/theme3.xml"/><Relationship Id="rId1" Type="http://schemas.openxmlformats.org/officeDocument/2006/relationships/slideLayout" Target="../slideLayouts/slideLayout26.xml"/><Relationship Id="rId2" Type="http://schemas.openxmlformats.org/officeDocument/2006/relationships/slideLayout" Target="../slideLayouts/slideLayout27.xml"/><Relationship Id="rId3" Type="http://schemas.openxmlformats.org/officeDocument/2006/relationships/slideLayout" Target="../slideLayouts/slideLayout28.xml"/><Relationship Id="rId4" Type="http://schemas.openxmlformats.org/officeDocument/2006/relationships/slideLayout" Target="../slideLayouts/slideLayout29.xml"/><Relationship Id="rId5" Type="http://schemas.openxmlformats.org/officeDocument/2006/relationships/slideLayout" Target="../slideLayouts/slideLayout30.xml"/><Relationship Id="rId6" Type="http://schemas.openxmlformats.org/officeDocument/2006/relationships/slideLayout" Target="../slideLayouts/slideLayout31.xml"/><Relationship Id="rId7" Type="http://schemas.openxmlformats.org/officeDocument/2006/relationships/slideLayout" Target="../slideLayouts/slideLayout32.xml"/><Relationship Id="rId8" Type="http://schemas.openxmlformats.org/officeDocument/2006/relationships/slideLayout" Target="../slideLayouts/slideLayout33.xml"/><Relationship Id="rId9" Type="http://schemas.openxmlformats.org/officeDocument/2006/relationships/slideLayout" Target="../slideLayouts/slideLayout34.xml"/><Relationship Id="rId10" Type="http://schemas.openxmlformats.org/officeDocument/2006/relationships/slideLayout" Target="../slideLayouts/slideLayout35.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50.xml"/><Relationship Id="rId12" Type="http://schemas.openxmlformats.org/officeDocument/2006/relationships/slideLayout" Target="../slideLayouts/slideLayout51.xml"/><Relationship Id="rId13" Type="http://schemas.openxmlformats.org/officeDocument/2006/relationships/slideLayout" Target="../slideLayouts/slideLayout52.xml"/><Relationship Id="rId14" Type="http://schemas.openxmlformats.org/officeDocument/2006/relationships/slideLayout" Target="../slideLayouts/slideLayout53.xml"/><Relationship Id="rId15" Type="http://schemas.openxmlformats.org/officeDocument/2006/relationships/theme" Target="../theme/theme4.xml"/><Relationship Id="rId1" Type="http://schemas.openxmlformats.org/officeDocument/2006/relationships/slideLayout" Target="../slideLayouts/slideLayout40.xml"/><Relationship Id="rId2" Type="http://schemas.openxmlformats.org/officeDocument/2006/relationships/slideLayout" Target="../slideLayouts/slideLayout41.xml"/><Relationship Id="rId3" Type="http://schemas.openxmlformats.org/officeDocument/2006/relationships/slideLayout" Target="../slideLayouts/slideLayout42.xml"/><Relationship Id="rId4" Type="http://schemas.openxmlformats.org/officeDocument/2006/relationships/slideLayout" Target="../slideLayouts/slideLayout43.xml"/><Relationship Id="rId5" Type="http://schemas.openxmlformats.org/officeDocument/2006/relationships/slideLayout" Target="../slideLayouts/slideLayout44.xml"/><Relationship Id="rId6" Type="http://schemas.openxmlformats.org/officeDocument/2006/relationships/slideLayout" Target="../slideLayouts/slideLayout45.xml"/><Relationship Id="rId7" Type="http://schemas.openxmlformats.org/officeDocument/2006/relationships/slideLayout" Target="../slideLayouts/slideLayout46.xml"/><Relationship Id="rId8" Type="http://schemas.openxmlformats.org/officeDocument/2006/relationships/slideLayout" Target="../slideLayouts/slideLayout47.xml"/><Relationship Id="rId9" Type="http://schemas.openxmlformats.org/officeDocument/2006/relationships/slideLayout" Target="../slideLayouts/slideLayout48.xml"/><Relationship Id="rId10"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369" tIns="45686" rIns="91369" bIns="45686"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8"/>
            <a:ext cx="8229600" cy="4525963"/>
          </a:xfrm>
          <a:prstGeom prst="rect">
            <a:avLst/>
          </a:prstGeom>
        </p:spPr>
        <p:txBody>
          <a:bodyPr vert="horz" lIns="91369" tIns="45686" rIns="91369" bIns="45686"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8"/>
            <a:ext cx="2133600" cy="365125"/>
          </a:xfrm>
          <a:prstGeom prst="rect">
            <a:avLst/>
          </a:prstGeom>
        </p:spPr>
        <p:txBody>
          <a:bodyPr vert="horz" lIns="91369" tIns="45686" rIns="91369" bIns="45686" rtlCol="0" anchor="ctr"/>
          <a:lstStyle>
            <a:lvl1pPr algn="l">
              <a:defRPr sz="1200">
                <a:solidFill>
                  <a:schemeClr val="tx1">
                    <a:tint val="75000"/>
                  </a:schemeClr>
                </a:solidFill>
                <a:latin typeface="Arial" pitchFamily="34" charset="0"/>
              </a:defRPr>
            </a:lvl1pPr>
          </a:lstStyle>
          <a:p>
            <a:fld id="{1CE340E4-B237-40F2-B9CA-86F32D1659A6}" type="datetimeFigureOut">
              <a:rPr lang="en-US" smtClean="0"/>
              <a:pPr/>
              <a:t>10/22/11</a:t>
            </a:fld>
            <a:endParaRPr lang="en-US" dirty="0"/>
          </a:p>
        </p:txBody>
      </p:sp>
      <p:sp>
        <p:nvSpPr>
          <p:cNvPr id="5" name="Footer Placeholder 4"/>
          <p:cNvSpPr>
            <a:spLocks noGrp="1"/>
          </p:cNvSpPr>
          <p:nvPr>
            <p:ph type="ftr" sz="quarter" idx="3"/>
          </p:nvPr>
        </p:nvSpPr>
        <p:spPr>
          <a:xfrm>
            <a:off x="3124200" y="6356358"/>
            <a:ext cx="2895600" cy="365125"/>
          </a:xfrm>
          <a:prstGeom prst="rect">
            <a:avLst/>
          </a:prstGeom>
        </p:spPr>
        <p:txBody>
          <a:bodyPr vert="horz" lIns="91369" tIns="45686" rIns="91369" bIns="45686" rtlCol="0" anchor="ctr"/>
          <a:lstStyle>
            <a:lvl1pPr algn="ctr">
              <a:defRPr sz="1200">
                <a:solidFill>
                  <a:schemeClr val="tx1">
                    <a:tint val="75000"/>
                  </a:schemeClr>
                </a:solidFill>
                <a:latin typeface="Arial" pitchFamily="34" charset="0"/>
              </a:defRPr>
            </a:lvl1pPr>
          </a:lstStyle>
          <a:p>
            <a:endParaRPr lang="en-US" dirty="0"/>
          </a:p>
        </p:txBody>
      </p:sp>
      <p:sp>
        <p:nvSpPr>
          <p:cNvPr id="6" name="Slide Number Placeholder 5"/>
          <p:cNvSpPr>
            <a:spLocks noGrp="1"/>
          </p:cNvSpPr>
          <p:nvPr>
            <p:ph type="sldNum" sz="quarter" idx="4"/>
          </p:nvPr>
        </p:nvSpPr>
        <p:spPr>
          <a:xfrm>
            <a:off x="6553200" y="6356358"/>
            <a:ext cx="2133600" cy="365125"/>
          </a:xfrm>
          <a:prstGeom prst="rect">
            <a:avLst/>
          </a:prstGeom>
        </p:spPr>
        <p:txBody>
          <a:bodyPr vert="horz" lIns="91369" tIns="45686" rIns="91369" bIns="45686" rtlCol="0" anchor="ctr"/>
          <a:lstStyle>
            <a:lvl1pPr algn="r">
              <a:defRPr sz="1200">
                <a:solidFill>
                  <a:schemeClr val="tx1">
                    <a:tint val="75000"/>
                  </a:schemeClr>
                </a:solidFill>
                <a:latin typeface="Arial" pitchFamily="34" charset="0"/>
              </a:defRPr>
            </a:lvl1pPr>
          </a:lstStyle>
          <a:p>
            <a:fld id="{B7F051B1-517E-46A2-9460-88E3B694F8C0}" type="slidenum">
              <a:rPr lang="en-US" smtClean="0"/>
              <a:pPr/>
              <a:t>‹#›</a:t>
            </a:fld>
            <a:endParaRPr lang="en-US" dirty="0"/>
          </a:p>
        </p:txBody>
      </p:sp>
    </p:spTree>
    <p:extLst>
      <p:ext uri="{BB962C8B-B14F-4D97-AF65-F5344CB8AC3E}">
        <p14:creationId xmlns:p14="http://schemas.microsoft.com/office/powerpoint/2010/main" val="6844126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3721" rtl="0" eaLnBrk="1" latinLnBrk="0" hangingPunct="1">
        <a:spcBef>
          <a:spcPct val="0"/>
        </a:spcBef>
        <a:buNone/>
        <a:defRPr sz="4400" kern="1200">
          <a:solidFill>
            <a:schemeClr val="tx1"/>
          </a:solidFill>
          <a:latin typeface="Arial" pitchFamily="34" charset="0"/>
          <a:ea typeface="+mj-ea"/>
          <a:cs typeface="+mj-cs"/>
        </a:defRPr>
      </a:lvl1pPr>
    </p:titleStyle>
    <p:bodyStyle>
      <a:lvl1pPr marL="342646" indent="-342646" algn="l" defTabSz="913721" rtl="0" eaLnBrk="1" latinLnBrk="0" hangingPunct="1">
        <a:spcBef>
          <a:spcPct val="20000"/>
        </a:spcBef>
        <a:buFont typeface="Arial" pitchFamily="34" charset="0"/>
        <a:buChar char="•"/>
        <a:defRPr sz="3200" kern="1200">
          <a:solidFill>
            <a:schemeClr val="tx1"/>
          </a:solidFill>
          <a:latin typeface="Arial" pitchFamily="34" charset="0"/>
          <a:ea typeface="+mn-ea"/>
          <a:cs typeface="+mn-cs"/>
        </a:defRPr>
      </a:lvl1pPr>
      <a:lvl2pPr marL="742397" indent="-285538" algn="l" defTabSz="913721" rtl="0" eaLnBrk="1" latinLnBrk="0" hangingPunct="1">
        <a:spcBef>
          <a:spcPct val="20000"/>
        </a:spcBef>
        <a:buFont typeface="Arial" pitchFamily="34" charset="0"/>
        <a:buChar char="–"/>
        <a:defRPr sz="2800" kern="1200">
          <a:solidFill>
            <a:schemeClr val="tx1"/>
          </a:solidFill>
          <a:latin typeface="Arial" pitchFamily="34" charset="0"/>
          <a:ea typeface="+mn-ea"/>
          <a:cs typeface="+mn-cs"/>
        </a:defRPr>
      </a:lvl2pPr>
      <a:lvl3pPr marL="1142151" indent="-228432" algn="l" defTabSz="913721" rtl="0" eaLnBrk="1" latinLnBrk="0" hangingPunct="1">
        <a:spcBef>
          <a:spcPct val="20000"/>
        </a:spcBef>
        <a:buFont typeface="Arial" pitchFamily="34" charset="0"/>
        <a:buChar char="•"/>
        <a:defRPr sz="2400" kern="1200">
          <a:solidFill>
            <a:schemeClr val="tx1"/>
          </a:solidFill>
          <a:latin typeface="Arial" pitchFamily="34" charset="0"/>
          <a:ea typeface="+mn-ea"/>
          <a:cs typeface="+mn-cs"/>
        </a:defRPr>
      </a:lvl3pPr>
      <a:lvl4pPr marL="1599012" indent="-228432" algn="l" defTabSz="913721" rtl="0" eaLnBrk="1" latinLnBrk="0" hangingPunct="1">
        <a:spcBef>
          <a:spcPct val="20000"/>
        </a:spcBef>
        <a:buFont typeface="Arial" pitchFamily="34" charset="0"/>
        <a:buChar char="–"/>
        <a:defRPr sz="2000" kern="1200">
          <a:solidFill>
            <a:schemeClr val="tx1"/>
          </a:solidFill>
          <a:latin typeface="Arial" pitchFamily="34" charset="0"/>
          <a:ea typeface="+mn-ea"/>
          <a:cs typeface="+mn-cs"/>
        </a:defRPr>
      </a:lvl4pPr>
      <a:lvl5pPr marL="2055872" indent="-228432" algn="l" defTabSz="913721" rtl="0" eaLnBrk="1" latinLnBrk="0" hangingPunct="1">
        <a:spcBef>
          <a:spcPct val="20000"/>
        </a:spcBef>
        <a:buFont typeface="Arial" pitchFamily="34" charset="0"/>
        <a:buChar char="»"/>
        <a:defRPr sz="2000" kern="1200">
          <a:solidFill>
            <a:schemeClr val="tx1"/>
          </a:solidFill>
          <a:latin typeface="Arial" pitchFamily="34" charset="0"/>
          <a:ea typeface="+mn-ea"/>
          <a:cs typeface="+mn-cs"/>
        </a:defRPr>
      </a:lvl5pPr>
      <a:lvl6pPr marL="2512734" indent="-228432" algn="l" defTabSz="913721"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9595" indent="-228432" algn="l" defTabSz="913721"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6456" indent="-228432" algn="l" defTabSz="913721"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3316" indent="-228432" algn="l" defTabSz="913721"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3721" rtl="0" eaLnBrk="1" latinLnBrk="0" hangingPunct="1">
        <a:defRPr sz="1800" kern="1200">
          <a:solidFill>
            <a:schemeClr val="tx1"/>
          </a:solidFill>
          <a:latin typeface="+mn-lt"/>
          <a:ea typeface="+mn-ea"/>
          <a:cs typeface="+mn-cs"/>
        </a:defRPr>
      </a:lvl1pPr>
      <a:lvl2pPr marL="456861" algn="l" defTabSz="913721" rtl="0" eaLnBrk="1" latinLnBrk="0" hangingPunct="1">
        <a:defRPr sz="1800" kern="1200">
          <a:solidFill>
            <a:schemeClr val="tx1"/>
          </a:solidFill>
          <a:latin typeface="+mn-lt"/>
          <a:ea typeface="+mn-ea"/>
          <a:cs typeface="+mn-cs"/>
        </a:defRPr>
      </a:lvl2pPr>
      <a:lvl3pPr marL="913721" algn="l" defTabSz="913721" rtl="0" eaLnBrk="1" latinLnBrk="0" hangingPunct="1">
        <a:defRPr sz="1800" kern="1200">
          <a:solidFill>
            <a:schemeClr val="tx1"/>
          </a:solidFill>
          <a:latin typeface="+mn-lt"/>
          <a:ea typeface="+mn-ea"/>
          <a:cs typeface="+mn-cs"/>
        </a:defRPr>
      </a:lvl3pPr>
      <a:lvl4pPr marL="1370582" algn="l" defTabSz="913721" rtl="0" eaLnBrk="1" latinLnBrk="0" hangingPunct="1">
        <a:defRPr sz="1800" kern="1200">
          <a:solidFill>
            <a:schemeClr val="tx1"/>
          </a:solidFill>
          <a:latin typeface="+mn-lt"/>
          <a:ea typeface="+mn-ea"/>
          <a:cs typeface="+mn-cs"/>
        </a:defRPr>
      </a:lvl4pPr>
      <a:lvl5pPr marL="1827443" algn="l" defTabSz="913721" rtl="0" eaLnBrk="1" latinLnBrk="0" hangingPunct="1">
        <a:defRPr sz="1800" kern="1200">
          <a:solidFill>
            <a:schemeClr val="tx1"/>
          </a:solidFill>
          <a:latin typeface="+mn-lt"/>
          <a:ea typeface="+mn-ea"/>
          <a:cs typeface="+mn-cs"/>
        </a:defRPr>
      </a:lvl5pPr>
      <a:lvl6pPr marL="2284304" algn="l" defTabSz="913721" rtl="0" eaLnBrk="1" latinLnBrk="0" hangingPunct="1">
        <a:defRPr sz="1800" kern="1200">
          <a:solidFill>
            <a:schemeClr val="tx1"/>
          </a:solidFill>
          <a:latin typeface="+mn-lt"/>
          <a:ea typeface="+mn-ea"/>
          <a:cs typeface="+mn-cs"/>
        </a:defRPr>
      </a:lvl6pPr>
      <a:lvl7pPr marL="2741164" algn="l" defTabSz="913721" rtl="0" eaLnBrk="1" latinLnBrk="0" hangingPunct="1">
        <a:defRPr sz="1800" kern="1200">
          <a:solidFill>
            <a:schemeClr val="tx1"/>
          </a:solidFill>
          <a:latin typeface="+mn-lt"/>
          <a:ea typeface="+mn-ea"/>
          <a:cs typeface="+mn-cs"/>
        </a:defRPr>
      </a:lvl7pPr>
      <a:lvl8pPr marL="3198024" algn="l" defTabSz="913721" rtl="0" eaLnBrk="1" latinLnBrk="0" hangingPunct="1">
        <a:defRPr sz="1800" kern="1200">
          <a:solidFill>
            <a:schemeClr val="tx1"/>
          </a:solidFill>
          <a:latin typeface="+mn-lt"/>
          <a:ea typeface="+mn-ea"/>
          <a:cs typeface="+mn-cs"/>
        </a:defRPr>
      </a:lvl8pPr>
      <a:lvl9pPr marL="3654884" algn="l" defTabSz="913721"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56" name="Rectangle 8"/>
          <p:cNvSpPr>
            <a:spLocks noGrp="1" noChangeArrowheads="1"/>
          </p:cNvSpPr>
          <p:nvPr>
            <p:ph type="body" idx="1"/>
          </p:nvPr>
        </p:nvSpPr>
        <p:spPr bwMode="auto">
          <a:xfrm>
            <a:off x="532974" y="2129713"/>
            <a:ext cx="8229741" cy="3966940"/>
          </a:xfrm>
          <a:prstGeom prst="rect">
            <a:avLst/>
          </a:prstGeom>
          <a:noFill/>
          <a:ln w="9525">
            <a:noFill/>
            <a:miter lim="800000"/>
            <a:headEnd/>
            <a:tailEnd/>
          </a:ln>
          <a:effectLst>
            <a:outerShdw dist="17961" dir="13500000" algn="ctr" rotWithShape="0">
              <a:schemeClr val="bg2"/>
            </a:outerShdw>
          </a:effectLst>
        </p:spPr>
        <p:txBody>
          <a:bodyPr vert="horz" wrap="square" lIns="93886" tIns="46943" rIns="93886" bIns="46943"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2057" name="Rectangle 9"/>
          <p:cNvSpPr>
            <a:spLocks noGrp="1" noChangeArrowheads="1"/>
          </p:cNvSpPr>
          <p:nvPr>
            <p:ph type="dt" sz="half" idx="2"/>
          </p:nvPr>
        </p:nvSpPr>
        <p:spPr bwMode="auto">
          <a:xfrm>
            <a:off x="609506" y="6248041"/>
            <a:ext cx="1905059" cy="457102"/>
          </a:xfrm>
          <a:prstGeom prst="rect">
            <a:avLst/>
          </a:prstGeom>
          <a:noFill/>
          <a:ln w="9525">
            <a:noFill/>
            <a:miter lim="800000"/>
            <a:headEnd/>
            <a:tailEnd/>
          </a:ln>
          <a:effectLst/>
        </p:spPr>
        <p:txBody>
          <a:bodyPr vert="horz" wrap="none" lIns="93886" tIns="46943" rIns="93886" bIns="46943" numCol="1" anchor="ctr" anchorCtr="0" compatLnSpc="1">
            <a:prstTxWarp prst="textNoShape">
              <a:avLst/>
            </a:prstTxWarp>
          </a:bodyPr>
          <a:lstStyle>
            <a:lvl1pPr defTabSz="931891">
              <a:defRPr sz="1400">
                <a:latin typeface="Times New Roman" pitchFamily="18" charset="0"/>
              </a:defRPr>
            </a:lvl1pPr>
          </a:lstStyle>
          <a:p>
            <a:pPr eaLnBrk="0" fontAlgn="base" hangingPunct="0">
              <a:spcBef>
                <a:spcPct val="0"/>
              </a:spcBef>
              <a:spcAft>
                <a:spcPct val="0"/>
              </a:spcAft>
            </a:pPr>
            <a:endParaRPr lang="en-US" altLang="en-US">
              <a:solidFill>
                <a:srgbClr val="FFFF00"/>
              </a:solidFill>
            </a:endParaRPr>
          </a:p>
        </p:txBody>
      </p:sp>
      <p:sp>
        <p:nvSpPr>
          <p:cNvPr id="2058" name="Rectangle 10"/>
          <p:cNvSpPr>
            <a:spLocks noGrp="1" noChangeArrowheads="1"/>
          </p:cNvSpPr>
          <p:nvPr>
            <p:ph type="ftr" sz="quarter" idx="3"/>
          </p:nvPr>
        </p:nvSpPr>
        <p:spPr bwMode="auto">
          <a:xfrm>
            <a:off x="3277156" y="6248041"/>
            <a:ext cx="2894442" cy="457102"/>
          </a:xfrm>
          <a:prstGeom prst="rect">
            <a:avLst/>
          </a:prstGeom>
          <a:noFill/>
          <a:ln w="9525">
            <a:noFill/>
            <a:miter lim="800000"/>
            <a:headEnd/>
            <a:tailEnd/>
          </a:ln>
          <a:effectLst/>
        </p:spPr>
        <p:txBody>
          <a:bodyPr vert="horz" wrap="none" lIns="93886" tIns="46943" rIns="93886" bIns="46943" numCol="1" anchor="ctr" anchorCtr="0" compatLnSpc="1">
            <a:prstTxWarp prst="textNoShape">
              <a:avLst/>
            </a:prstTxWarp>
          </a:bodyPr>
          <a:lstStyle>
            <a:lvl1pPr algn="ctr" defTabSz="931891">
              <a:defRPr sz="1400">
                <a:latin typeface="Times New Roman" pitchFamily="18" charset="0"/>
              </a:defRPr>
            </a:lvl1pPr>
          </a:lstStyle>
          <a:p>
            <a:pPr eaLnBrk="0" fontAlgn="base" hangingPunct="0">
              <a:spcBef>
                <a:spcPct val="0"/>
              </a:spcBef>
              <a:spcAft>
                <a:spcPct val="0"/>
              </a:spcAft>
            </a:pPr>
            <a:endParaRPr lang="en-US" altLang="en-US">
              <a:solidFill>
                <a:srgbClr val="FFFF00"/>
              </a:solidFill>
            </a:endParaRPr>
          </a:p>
        </p:txBody>
      </p:sp>
      <p:sp>
        <p:nvSpPr>
          <p:cNvPr id="2059" name="Rectangle 11"/>
          <p:cNvSpPr>
            <a:spLocks noGrp="1" noChangeArrowheads="1"/>
          </p:cNvSpPr>
          <p:nvPr>
            <p:ph type="sldNum" sz="quarter" idx="4"/>
          </p:nvPr>
        </p:nvSpPr>
        <p:spPr bwMode="auto">
          <a:xfrm>
            <a:off x="7010731" y="6248041"/>
            <a:ext cx="1905059" cy="457102"/>
          </a:xfrm>
          <a:prstGeom prst="rect">
            <a:avLst/>
          </a:prstGeom>
          <a:noFill/>
          <a:ln w="9525">
            <a:noFill/>
            <a:miter lim="800000"/>
            <a:headEnd/>
            <a:tailEnd/>
          </a:ln>
          <a:effectLst/>
        </p:spPr>
        <p:txBody>
          <a:bodyPr vert="horz" wrap="none" lIns="93886" tIns="46943" rIns="93886" bIns="46943" numCol="1" anchor="ctr" anchorCtr="0" compatLnSpc="1">
            <a:prstTxWarp prst="textNoShape">
              <a:avLst/>
            </a:prstTxWarp>
          </a:bodyPr>
          <a:lstStyle>
            <a:lvl1pPr algn="r" defTabSz="931891">
              <a:defRPr sz="1400">
                <a:latin typeface="Times New Roman" pitchFamily="18" charset="0"/>
              </a:defRPr>
            </a:lvl1pPr>
          </a:lstStyle>
          <a:p>
            <a:pPr eaLnBrk="0" fontAlgn="base" hangingPunct="0">
              <a:spcBef>
                <a:spcPct val="0"/>
              </a:spcBef>
              <a:spcAft>
                <a:spcPct val="0"/>
              </a:spcAft>
            </a:pPr>
            <a:fld id="{F9718523-5FF0-4A26-8087-A23DC6C2C773}" type="slidenum">
              <a:rPr lang="en-US" altLang="en-US">
                <a:solidFill>
                  <a:srgbClr val="FFFF00"/>
                </a:solidFill>
              </a:rPr>
              <a:pPr eaLnBrk="0" fontAlgn="base" hangingPunct="0">
                <a:spcBef>
                  <a:spcPct val="0"/>
                </a:spcBef>
                <a:spcAft>
                  <a:spcPct val="0"/>
                </a:spcAft>
              </a:pPr>
              <a:t>‹#›</a:t>
            </a:fld>
            <a:endParaRPr lang="en-US" altLang="en-US">
              <a:solidFill>
                <a:srgbClr val="FFFF00"/>
              </a:solidFill>
            </a:endParaRPr>
          </a:p>
        </p:txBody>
      </p:sp>
    </p:spTree>
    <p:extLst>
      <p:ext uri="{BB962C8B-B14F-4D97-AF65-F5344CB8AC3E}">
        <p14:creationId xmlns:p14="http://schemas.microsoft.com/office/powerpoint/2010/main" val="347224278"/>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ransition xmlns:p14="http://schemas.microsoft.com/office/powerpoint/2010/main"/>
  <p:txStyles>
    <p:titleStyle>
      <a:lvl1pPr algn="ctr" defTabSz="931891" rtl="0" eaLnBrk="0" fontAlgn="base" hangingPunct="0">
        <a:spcBef>
          <a:spcPct val="0"/>
        </a:spcBef>
        <a:spcAft>
          <a:spcPct val="0"/>
        </a:spcAft>
        <a:defRPr sz="4500">
          <a:solidFill>
            <a:schemeClr val="tx1"/>
          </a:solidFill>
          <a:latin typeface="+mj-lt"/>
          <a:ea typeface="+mj-ea"/>
          <a:cs typeface="+mj-cs"/>
        </a:defRPr>
      </a:lvl1pPr>
      <a:lvl2pPr algn="ctr" defTabSz="931891" rtl="0" eaLnBrk="0" fontAlgn="base" hangingPunct="0">
        <a:spcBef>
          <a:spcPct val="0"/>
        </a:spcBef>
        <a:spcAft>
          <a:spcPct val="0"/>
        </a:spcAft>
        <a:defRPr sz="4500">
          <a:solidFill>
            <a:schemeClr val="tx1"/>
          </a:solidFill>
          <a:latin typeface="Looseprint"/>
        </a:defRPr>
      </a:lvl2pPr>
      <a:lvl3pPr algn="ctr" defTabSz="931891" rtl="0" eaLnBrk="0" fontAlgn="base" hangingPunct="0">
        <a:spcBef>
          <a:spcPct val="0"/>
        </a:spcBef>
        <a:spcAft>
          <a:spcPct val="0"/>
        </a:spcAft>
        <a:defRPr sz="4500">
          <a:solidFill>
            <a:schemeClr val="tx1"/>
          </a:solidFill>
          <a:latin typeface="Looseprint"/>
        </a:defRPr>
      </a:lvl3pPr>
      <a:lvl4pPr algn="ctr" defTabSz="931891" rtl="0" eaLnBrk="0" fontAlgn="base" hangingPunct="0">
        <a:spcBef>
          <a:spcPct val="0"/>
        </a:spcBef>
        <a:spcAft>
          <a:spcPct val="0"/>
        </a:spcAft>
        <a:defRPr sz="4500">
          <a:solidFill>
            <a:schemeClr val="tx1"/>
          </a:solidFill>
          <a:latin typeface="Looseprint"/>
        </a:defRPr>
      </a:lvl4pPr>
      <a:lvl5pPr algn="ctr" defTabSz="931891" rtl="0" eaLnBrk="0" fontAlgn="base" hangingPunct="0">
        <a:spcBef>
          <a:spcPct val="0"/>
        </a:spcBef>
        <a:spcAft>
          <a:spcPct val="0"/>
        </a:spcAft>
        <a:defRPr sz="4500">
          <a:solidFill>
            <a:schemeClr val="tx1"/>
          </a:solidFill>
          <a:latin typeface="Looseprint"/>
        </a:defRPr>
      </a:lvl5pPr>
      <a:lvl6pPr marL="414173" algn="ctr" defTabSz="931891" rtl="0" eaLnBrk="0" fontAlgn="base" hangingPunct="0">
        <a:spcBef>
          <a:spcPct val="0"/>
        </a:spcBef>
        <a:spcAft>
          <a:spcPct val="0"/>
        </a:spcAft>
        <a:defRPr sz="4500">
          <a:solidFill>
            <a:schemeClr val="tx1"/>
          </a:solidFill>
          <a:latin typeface="Looseprint"/>
        </a:defRPr>
      </a:lvl6pPr>
      <a:lvl7pPr marL="828346" algn="ctr" defTabSz="931891" rtl="0" eaLnBrk="0" fontAlgn="base" hangingPunct="0">
        <a:spcBef>
          <a:spcPct val="0"/>
        </a:spcBef>
        <a:spcAft>
          <a:spcPct val="0"/>
        </a:spcAft>
        <a:defRPr sz="4500">
          <a:solidFill>
            <a:schemeClr val="tx1"/>
          </a:solidFill>
          <a:latin typeface="Looseprint"/>
        </a:defRPr>
      </a:lvl7pPr>
      <a:lvl8pPr marL="1242520" algn="ctr" defTabSz="931891" rtl="0" eaLnBrk="0" fontAlgn="base" hangingPunct="0">
        <a:spcBef>
          <a:spcPct val="0"/>
        </a:spcBef>
        <a:spcAft>
          <a:spcPct val="0"/>
        </a:spcAft>
        <a:defRPr sz="4500">
          <a:solidFill>
            <a:schemeClr val="tx1"/>
          </a:solidFill>
          <a:latin typeface="Looseprint"/>
        </a:defRPr>
      </a:lvl8pPr>
      <a:lvl9pPr marL="1656694" algn="ctr" defTabSz="931891" rtl="0" eaLnBrk="0" fontAlgn="base" hangingPunct="0">
        <a:spcBef>
          <a:spcPct val="0"/>
        </a:spcBef>
        <a:spcAft>
          <a:spcPct val="0"/>
        </a:spcAft>
        <a:defRPr sz="4500">
          <a:solidFill>
            <a:schemeClr val="tx1"/>
          </a:solidFill>
          <a:latin typeface="Looseprint"/>
        </a:defRPr>
      </a:lvl9pPr>
    </p:titleStyle>
    <p:bodyStyle>
      <a:lvl1pPr marL="349459" indent="-349459" algn="l" defTabSz="931891" rtl="0" eaLnBrk="0" fontAlgn="base" hangingPunct="0">
        <a:spcBef>
          <a:spcPct val="20000"/>
        </a:spcBef>
        <a:spcAft>
          <a:spcPct val="0"/>
        </a:spcAft>
        <a:buClr>
          <a:schemeClr val="tx1"/>
        </a:buClr>
        <a:buFont typeface="Monotype Sorts"/>
        <a:buChar char="O"/>
        <a:defRPr sz="3300" i="1">
          <a:solidFill>
            <a:schemeClr val="tx1"/>
          </a:solidFill>
          <a:latin typeface="Arial Unicode MS" pitchFamily="34" charset="-128"/>
          <a:ea typeface="+mn-ea"/>
          <a:cs typeface="+mn-cs"/>
        </a:defRPr>
      </a:lvl1pPr>
      <a:lvl2pPr marL="757880" indent="-291933" algn="l" defTabSz="931891" rtl="0" eaLnBrk="0" fontAlgn="base" hangingPunct="0">
        <a:spcBef>
          <a:spcPct val="20000"/>
        </a:spcBef>
        <a:spcAft>
          <a:spcPct val="0"/>
        </a:spcAft>
        <a:buClr>
          <a:schemeClr val="tx1"/>
        </a:buClr>
        <a:buFont typeface="Monotype Sorts"/>
        <a:buChar char="O"/>
        <a:defRPr sz="3300" i="1">
          <a:solidFill>
            <a:schemeClr val="tx1"/>
          </a:solidFill>
          <a:latin typeface="Arial Unicode MS" pitchFamily="34" charset="-128"/>
        </a:defRPr>
      </a:lvl2pPr>
      <a:lvl3pPr marL="1164857" indent="-232974" algn="l" defTabSz="931891" rtl="0" eaLnBrk="0" fontAlgn="base" hangingPunct="0">
        <a:spcBef>
          <a:spcPct val="20000"/>
        </a:spcBef>
        <a:spcAft>
          <a:spcPct val="0"/>
        </a:spcAft>
        <a:buClr>
          <a:schemeClr val="tx1"/>
        </a:buClr>
        <a:buFont typeface="Monotype Sorts"/>
        <a:buChar char="O"/>
        <a:defRPr sz="2900" i="1">
          <a:solidFill>
            <a:schemeClr val="tx1"/>
          </a:solidFill>
          <a:latin typeface="Arial Unicode MS" pitchFamily="34" charset="-128"/>
        </a:defRPr>
      </a:lvl3pPr>
      <a:lvl4pPr marL="1632245" indent="-232974" algn="l" defTabSz="931891" rtl="0" eaLnBrk="0" fontAlgn="base" hangingPunct="0">
        <a:spcBef>
          <a:spcPct val="20000"/>
        </a:spcBef>
        <a:spcAft>
          <a:spcPct val="0"/>
        </a:spcAft>
        <a:buClr>
          <a:schemeClr val="tx1"/>
        </a:buClr>
        <a:buFont typeface="Monotype Sorts"/>
        <a:buChar char="O"/>
        <a:defRPr sz="2900" i="1">
          <a:solidFill>
            <a:schemeClr val="tx1"/>
          </a:solidFill>
          <a:latin typeface="Arial Unicode MS" pitchFamily="34" charset="-128"/>
        </a:defRPr>
      </a:lvl4pPr>
      <a:lvl5pPr marL="2098190" indent="-232974" algn="l" defTabSz="931891" rtl="0" eaLnBrk="0" fontAlgn="base" hangingPunct="0">
        <a:spcBef>
          <a:spcPct val="20000"/>
        </a:spcBef>
        <a:spcAft>
          <a:spcPct val="0"/>
        </a:spcAft>
        <a:buClr>
          <a:schemeClr val="tx1"/>
        </a:buClr>
        <a:buFont typeface="Monotype Sorts"/>
        <a:buChar char="O"/>
        <a:defRPr sz="2900" i="1">
          <a:solidFill>
            <a:schemeClr val="tx1"/>
          </a:solidFill>
          <a:latin typeface="Arial Unicode MS" pitchFamily="34" charset="-128"/>
        </a:defRPr>
      </a:lvl5pPr>
      <a:lvl6pPr marL="2512364" indent="-232974" algn="l" defTabSz="931891" rtl="0" eaLnBrk="0" fontAlgn="base" hangingPunct="0">
        <a:spcBef>
          <a:spcPct val="20000"/>
        </a:spcBef>
        <a:spcAft>
          <a:spcPct val="0"/>
        </a:spcAft>
        <a:buClr>
          <a:schemeClr val="tx1"/>
        </a:buClr>
        <a:buFont typeface="Monotype Sorts"/>
        <a:buChar char="O"/>
        <a:defRPr sz="2900" i="1">
          <a:solidFill>
            <a:schemeClr val="tx1"/>
          </a:solidFill>
          <a:latin typeface="Arial for Vicious Fishes"/>
        </a:defRPr>
      </a:lvl6pPr>
      <a:lvl7pPr marL="2926537" indent="-232974" algn="l" defTabSz="931891" rtl="0" eaLnBrk="0" fontAlgn="base" hangingPunct="0">
        <a:spcBef>
          <a:spcPct val="20000"/>
        </a:spcBef>
        <a:spcAft>
          <a:spcPct val="0"/>
        </a:spcAft>
        <a:buClr>
          <a:schemeClr val="tx1"/>
        </a:buClr>
        <a:buFont typeface="Monotype Sorts"/>
        <a:buChar char="O"/>
        <a:defRPr sz="2900" i="1">
          <a:solidFill>
            <a:schemeClr val="tx1"/>
          </a:solidFill>
          <a:latin typeface="Arial for Vicious Fishes"/>
        </a:defRPr>
      </a:lvl7pPr>
      <a:lvl8pPr marL="3340710" indent="-232974" algn="l" defTabSz="931891" rtl="0" eaLnBrk="0" fontAlgn="base" hangingPunct="0">
        <a:spcBef>
          <a:spcPct val="20000"/>
        </a:spcBef>
        <a:spcAft>
          <a:spcPct val="0"/>
        </a:spcAft>
        <a:buClr>
          <a:schemeClr val="tx1"/>
        </a:buClr>
        <a:buFont typeface="Monotype Sorts"/>
        <a:buChar char="O"/>
        <a:defRPr sz="2900" i="1">
          <a:solidFill>
            <a:schemeClr val="tx1"/>
          </a:solidFill>
          <a:latin typeface="Arial for Vicious Fishes"/>
        </a:defRPr>
      </a:lvl8pPr>
      <a:lvl9pPr marL="3754883" indent="-232974" algn="l" defTabSz="931891" rtl="0" eaLnBrk="0" fontAlgn="base" hangingPunct="0">
        <a:spcBef>
          <a:spcPct val="20000"/>
        </a:spcBef>
        <a:spcAft>
          <a:spcPct val="0"/>
        </a:spcAft>
        <a:buClr>
          <a:schemeClr val="tx1"/>
        </a:buClr>
        <a:buFont typeface="Monotype Sorts"/>
        <a:buChar char="O"/>
        <a:defRPr sz="2900" i="1">
          <a:solidFill>
            <a:schemeClr val="tx1"/>
          </a:solidFill>
          <a:latin typeface="Arial for Vicious Fishes"/>
        </a:defRPr>
      </a:lvl9pPr>
    </p:bodyStyle>
    <p:otherStyle>
      <a:defPPr>
        <a:defRPr lang="en-US"/>
      </a:defPPr>
      <a:lvl1pPr marL="0" algn="l" defTabSz="828346" rtl="0" eaLnBrk="1" latinLnBrk="0" hangingPunct="1">
        <a:defRPr sz="1600" kern="1200">
          <a:solidFill>
            <a:schemeClr val="tx1"/>
          </a:solidFill>
          <a:latin typeface="+mn-lt"/>
          <a:ea typeface="+mn-ea"/>
          <a:cs typeface="+mn-cs"/>
        </a:defRPr>
      </a:lvl1pPr>
      <a:lvl2pPr marL="414173" algn="l" defTabSz="828346" rtl="0" eaLnBrk="1" latinLnBrk="0" hangingPunct="1">
        <a:defRPr sz="1600" kern="1200">
          <a:solidFill>
            <a:schemeClr val="tx1"/>
          </a:solidFill>
          <a:latin typeface="+mn-lt"/>
          <a:ea typeface="+mn-ea"/>
          <a:cs typeface="+mn-cs"/>
        </a:defRPr>
      </a:lvl2pPr>
      <a:lvl3pPr marL="828346" algn="l" defTabSz="828346" rtl="0" eaLnBrk="1" latinLnBrk="0" hangingPunct="1">
        <a:defRPr sz="1600" kern="1200">
          <a:solidFill>
            <a:schemeClr val="tx1"/>
          </a:solidFill>
          <a:latin typeface="+mn-lt"/>
          <a:ea typeface="+mn-ea"/>
          <a:cs typeface="+mn-cs"/>
        </a:defRPr>
      </a:lvl3pPr>
      <a:lvl4pPr marL="1242520" algn="l" defTabSz="828346" rtl="0" eaLnBrk="1" latinLnBrk="0" hangingPunct="1">
        <a:defRPr sz="1600" kern="1200">
          <a:solidFill>
            <a:schemeClr val="tx1"/>
          </a:solidFill>
          <a:latin typeface="+mn-lt"/>
          <a:ea typeface="+mn-ea"/>
          <a:cs typeface="+mn-cs"/>
        </a:defRPr>
      </a:lvl4pPr>
      <a:lvl5pPr marL="1656694" algn="l" defTabSz="828346" rtl="0" eaLnBrk="1" latinLnBrk="0" hangingPunct="1">
        <a:defRPr sz="1600" kern="1200">
          <a:solidFill>
            <a:schemeClr val="tx1"/>
          </a:solidFill>
          <a:latin typeface="+mn-lt"/>
          <a:ea typeface="+mn-ea"/>
          <a:cs typeface="+mn-cs"/>
        </a:defRPr>
      </a:lvl5pPr>
      <a:lvl6pPr marL="2070865" algn="l" defTabSz="828346" rtl="0" eaLnBrk="1" latinLnBrk="0" hangingPunct="1">
        <a:defRPr sz="1600" kern="1200">
          <a:solidFill>
            <a:schemeClr val="tx1"/>
          </a:solidFill>
          <a:latin typeface="+mn-lt"/>
          <a:ea typeface="+mn-ea"/>
          <a:cs typeface="+mn-cs"/>
        </a:defRPr>
      </a:lvl6pPr>
      <a:lvl7pPr marL="2485037" algn="l" defTabSz="828346" rtl="0" eaLnBrk="1" latinLnBrk="0" hangingPunct="1">
        <a:defRPr sz="1600" kern="1200">
          <a:solidFill>
            <a:schemeClr val="tx1"/>
          </a:solidFill>
          <a:latin typeface="+mn-lt"/>
          <a:ea typeface="+mn-ea"/>
          <a:cs typeface="+mn-cs"/>
        </a:defRPr>
      </a:lvl7pPr>
      <a:lvl8pPr marL="2899212" algn="l" defTabSz="828346" rtl="0" eaLnBrk="1" latinLnBrk="0" hangingPunct="1">
        <a:defRPr sz="1600" kern="1200">
          <a:solidFill>
            <a:schemeClr val="tx1"/>
          </a:solidFill>
          <a:latin typeface="+mn-lt"/>
          <a:ea typeface="+mn-ea"/>
          <a:cs typeface="+mn-cs"/>
        </a:defRPr>
      </a:lvl8pPr>
      <a:lvl9pPr marL="3313384" algn="l" defTabSz="828346" rtl="0" eaLnBrk="1" latinLnBrk="0" hangingPunct="1">
        <a:defRPr sz="16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00"/>
            </a:gs>
            <a:gs pos="100000">
              <a:srgbClr val="0000CC"/>
            </a:gs>
          </a:gsLst>
          <a:lin ang="5400000" scaled="1"/>
        </a:gradFill>
        <a:effectLst/>
      </p:bgPr>
    </p:bg>
    <p:spTree>
      <p:nvGrpSpPr>
        <p:cNvPr id="1" name=""/>
        <p:cNvGrpSpPr/>
        <p:nvPr/>
      </p:nvGrpSpPr>
      <p:grpSpPr>
        <a:xfrm>
          <a:off x="0" y="0"/>
          <a:ext cx="0" cy="0"/>
          <a:chOff x="0" y="0"/>
          <a:chExt cx="0" cy="0"/>
        </a:xfrm>
      </p:grpSpPr>
      <p:sp>
        <p:nvSpPr>
          <p:cNvPr id="2056" name="Rectangle 8"/>
          <p:cNvSpPr>
            <a:spLocks noGrp="1" noChangeArrowheads="1"/>
          </p:cNvSpPr>
          <p:nvPr>
            <p:ph type="body" idx="1"/>
          </p:nvPr>
        </p:nvSpPr>
        <p:spPr bwMode="auto">
          <a:xfrm>
            <a:off x="532974" y="2129713"/>
            <a:ext cx="8229741" cy="3966940"/>
          </a:xfrm>
          <a:prstGeom prst="rect">
            <a:avLst/>
          </a:prstGeom>
          <a:noFill/>
          <a:ln w="9525">
            <a:noFill/>
            <a:miter lim="800000"/>
            <a:headEnd/>
            <a:tailEnd/>
          </a:ln>
          <a:effectLst>
            <a:outerShdw dist="17961" dir="13500000" algn="ctr" rotWithShape="0">
              <a:schemeClr val="bg2"/>
            </a:outerShdw>
          </a:effectLst>
        </p:spPr>
        <p:txBody>
          <a:bodyPr vert="horz" wrap="square" lIns="93886" tIns="46943" rIns="93886" bIns="46943"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2057" name="Rectangle 9"/>
          <p:cNvSpPr>
            <a:spLocks noGrp="1" noChangeArrowheads="1"/>
          </p:cNvSpPr>
          <p:nvPr>
            <p:ph type="dt" sz="half" idx="2"/>
          </p:nvPr>
        </p:nvSpPr>
        <p:spPr bwMode="auto">
          <a:xfrm>
            <a:off x="609506" y="6248041"/>
            <a:ext cx="1905059" cy="457102"/>
          </a:xfrm>
          <a:prstGeom prst="rect">
            <a:avLst/>
          </a:prstGeom>
          <a:noFill/>
          <a:ln w="9525">
            <a:noFill/>
            <a:miter lim="800000"/>
            <a:headEnd/>
            <a:tailEnd/>
          </a:ln>
          <a:effectLst/>
        </p:spPr>
        <p:txBody>
          <a:bodyPr vert="horz" wrap="none" lIns="93886" tIns="46943" rIns="93886" bIns="46943" numCol="1" anchor="ctr" anchorCtr="0" compatLnSpc="1">
            <a:prstTxWarp prst="textNoShape">
              <a:avLst/>
            </a:prstTxWarp>
          </a:bodyPr>
          <a:lstStyle>
            <a:lvl1pPr defTabSz="931891">
              <a:defRPr sz="1400">
                <a:latin typeface="Times New Roman" pitchFamily="18" charset="0"/>
              </a:defRPr>
            </a:lvl1pPr>
          </a:lstStyle>
          <a:p>
            <a:pPr eaLnBrk="0" fontAlgn="base" hangingPunct="0">
              <a:spcBef>
                <a:spcPct val="0"/>
              </a:spcBef>
              <a:spcAft>
                <a:spcPct val="0"/>
              </a:spcAft>
            </a:pPr>
            <a:endParaRPr lang="en-US" altLang="en-US">
              <a:solidFill>
                <a:srgbClr val="FFFF00"/>
              </a:solidFill>
            </a:endParaRPr>
          </a:p>
        </p:txBody>
      </p:sp>
      <p:sp>
        <p:nvSpPr>
          <p:cNvPr id="2058" name="Rectangle 10"/>
          <p:cNvSpPr>
            <a:spLocks noGrp="1" noChangeArrowheads="1"/>
          </p:cNvSpPr>
          <p:nvPr>
            <p:ph type="ftr" sz="quarter" idx="3"/>
          </p:nvPr>
        </p:nvSpPr>
        <p:spPr bwMode="auto">
          <a:xfrm>
            <a:off x="3277156" y="6248041"/>
            <a:ext cx="2894442" cy="457102"/>
          </a:xfrm>
          <a:prstGeom prst="rect">
            <a:avLst/>
          </a:prstGeom>
          <a:noFill/>
          <a:ln w="9525">
            <a:noFill/>
            <a:miter lim="800000"/>
            <a:headEnd/>
            <a:tailEnd/>
          </a:ln>
          <a:effectLst/>
        </p:spPr>
        <p:txBody>
          <a:bodyPr vert="horz" wrap="none" lIns="93886" tIns="46943" rIns="93886" bIns="46943" numCol="1" anchor="ctr" anchorCtr="0" compatLnSpc="1">
            <a:prstTxWarp prst="textNoShape">
              <a:avLst/>
            </a:prstTxWarp>
          </a:bodyPr>
          <a:lstStyle>
            <a:lvl1pPr algn="ctr" defTabSz="931891">
              <a:defRPr sz="1400">
                <a:latin typeface="Times New Roman" pitchFamily="18" charset="0"/>
              </a:defRPr>
            </a:lvl1pPr>
          </a:lstStyle>
          <a:p>
            <a:pPr eaLnBrk="0" fontAlgn="base" hangingPunct="0">
              <a:spcBef>
                <a:spcPct val="0"/>
              </a:spcBef>
              <a:spcAft>
                <a:spcPct val="0"/>
              </a:spcAft>
            </a:pPr>
            <a:endParaRPr lang="en-US" altLang="en-US">
              <a:solidFill>
                <a:srgbClr val="FFFF00"/>
              </a:solidFill>
            </a:endParaRPr>
          </a:p>
        </p:txBody>
      </p:sp>
      <p:sp>
        <p:nvSpPr>
          <p:cNvPr id="2059" name="Rectangle 11"/>
          <p:cNvSpPr>
            <a:spLocks noGrp="1" noChangeArrowheads="1"/>
          </p:cNvSpPr>
          <p:nvPr>
            <p:ph type="sldNum" sz="quarter" idx="4"/>
          </p:nvPr>
        </p:nvSpPr>
        <p:spPr bwMode="auto">
          <a:xfrm>
            <a:off x="7010731" y="6248041"/>
            <a:ext cx="1905059" cy="457102"/>
          </a:xfrm>
          <a:prstGeom prst="rect">
            <a:avLst/>
          </a:prstGeom>
          <a:noFill/>
          <a:ln w="9525">
            <a:noFill/>
            <a:miter lim="800000"/>
            <a:headEnd/>
            <a:tailEnd/>
          </a:ln>
          <a:effectLst/>
        </p:spPr>
        <p:txBody>
          <a:bodyPr vert="horz" wrap="none" lIns="93886" tIns="46943" rIns="93886" bIns="46943" numCol="1" anchor="ctr" anchorCtr="0" compatLnSpc="1">
            <a:prstTxWarp prst="textNoShape">
              <a:avLst/>
            </a:prstTxWarp>
          </a:bodyPr>
          <a:lstStyle>
            <a:lvl1pPr algn="r" defTabSz="931891">
              <a:defRPr sz="1400">
                <a:latin typeface="Times New Roman" pitchFamily="18" charset="0"/>
              </a:defRPr>
            </a:lvl1pPr>
          </a:lstStyle>
          <a:p>
            <a:pPr eaLnBrk="0" fontAlgn="base" hangingPunct="0">
              <a:spcBef>
                <a:spcPct val="0"/>
              </a:spcBef>
              <a:spcAft>
                <a:spcPct val="0"/>
              </a:spcAft>
            </a:pPr>
            <a:fld id="{F9718523-5FF0-4A26-8087-A23DC6C2C773}" type="slidenum">
              <a:rPr lang="en-US" altLang="en-US">
                <a:solidFill>
                  <a:srgbClr val="FFFF00"/>
                </a:solidFill>
              </a:rPr>
              <a:pPr eaLnBrk="0" fontAlgn="base" hangingPunct="0">
                <a:spcBef>
                  <a:spcPct val="0"/>
                </a:spcBef>
                <a:spcAft>
                  <a:spcPct val="0"/>
                </a:spcAft>
              </a:pPr>
              <a:t>‹#›</a:t>
            </a:fld>
            <a:endParaRPr lang="en-US" altLang="en-US">
              <a:solidFill>
                <a:srgbClr val="FFFF00"/>
              </a:solidFill>
            </a:endParaRPr>
          </a:p>
        </p:txBody>
      </p:sp>
    </p:spTree>
    <p:extLst>
      <p:ext uri="{BB962C8B-B14F-4D97-AF65-F5344CB8AC3E}">
        <p14:creationId xmlns:p14="http://schemas.microsoft.com/office/powerpoint/2010/main" val="2267496832"/>
      </p:ext>
    </p:extLst>
  </p:cSld>
  <p:clrMap bg1="dk2" tx1="lt1" bg2="dk1" tx2="lt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Lst>
  <p:transition xmlns:p14="http://schemas.microsoft.com/office/powerpoint/2010/main"/>
  <p:txStyles>
    <p:titleStyle>
      <a:lvl1pPr algn="ctr" defTabSz="931891" rtl="0" eaLnBrk="0" fontAlgn="base" hangingPunct="0">
        <a:spcBef>
          <a:spcPct val="0"/>
        </a:spcBef>
        <a:spcAft>
          <a:spcPct val="0"/>
        </a:spcAft>
        <a:defRPr sz="4500">
          <a:solidFill>
            <a:schemeClr val="tx1"/>
          </a:solidFill>
          <a:latin typeface="+mj-lt"/>
          <a:ea typeface="+mj-ea"/>
          <a:cs typeface="+mj-cs"/>
        </a:defRPr>
      </a:lvl1pPr>
      <a:lvl2pPr algn="ctr" defTabSz="931891" rtl="0" eaLnBrk="0" fontAlgn="base" hangingPunct="0">
        <a:spcBef>
          <a:spcPct val="0"/>
        </a:spcBef>
        <a:spcAft>
          <a:spcPct val="0"/>
        </a:spcAft>
        <a:defRPr sz="4500">
          <a:solidFill>
            <a:schemeClr val="tx1"/>
          </a:solidFill>
          <a:latin typeface="Looseprint"/>
        </a:defRPr>
      </a:lvl2pPr>
      <a:lvl3pPr algn="ctr" defTabSz="931891" rtl="0" eaLnBrk="0" fontAlgn="base" hangingPunct="0">
        <a:spcBef>
          <a:spcPct val="0"/>
        </a:spcBef>
        <a:spcAft>
          <a:spcPct val="0"/>
        </a:spcAft>
        <a:defRPr sz="4500">
          <a:solidFill>
            <a:schemeClr val="tx1"/>
          </a:solidFill>
          <a:latin typeface="Looseprint"/>
        </a:defRPr>
      </a:lvl3pPr>
      <a:lvl4pPr algn="ctr" defTabSz="931891" rtl="0" eaLnBrk="0" fontAlgn="base" hangingPunct="0">
        <a:spcBef>
          <a:spcPct val="0"/>
        </a:spcBef>
        <a:spcAft>
          <a:spcPct val="0"/>
        </a:spcAft>
        <a:defRPr sz="4500">
          <a:solidFill>
            <a:schemeClr val="tx1"/>
          </a:solidFill>
          <a:latin typeface="Looseprint"/>
        </a:defRPr>
      </a:lvl4pPr>
      <a:lvl5pPr algn="ctr" defTabSz="931891" rtl="0" eaLnBrk="0" fontAlgn="base" hangingPunct="0">
        <a:spcBef>
          <a:spcPct val="0"/>
        </a:spcBef>
        <a:spcAft>
          <a:spcPct val="0"/>
        </a:spcAft>
        <a:defRPr sz="4500">
          <a:solidFill>
            <a:schemeClr val="tx1"/>
          </a:solidFill>
          <a:latin typeface="Looseprint"/>
        </a:defRPr>
      </a:lvl5pPr>
      <a:lvl6pPr marL="414173" algn="ctr" defTabSz="931891" rtl="0" eaLnBrk="0" fontAlgn="base" hangingPunct="0">
        <a:spcBef>
          <a:spcPct val="0"/>
        </a:spcBef>
        <a:spcAft>
          <a:spcPct val="0"/>
        </a:spcAft>
        <a:defRPr sz="4500">
          <a:solidFill>
            <a:schemeClr val="tx1"/>
          </a:solidFill>
          <a:latin typeface="Looseprint"/>
        </a:defRPr>
      </a:lvl6pPr>
      <a:lvl7pPr marL="828346" algn="ctr" defTabSz="931891" rtl="0" eaLnBrk="0" fontAlgn="base" hangingPunct="0">
        <a:spcBef>
          <a:spcPct val="0"/>
        </a:spcBef>
        <a:spcAft>
          <a:spcPct val="0"/>
        </a:spcAft>
        <a:defRPr sz="4500">
          <a:solidFill>
            <a:schemeClr val="tx1"/>
          </a:solidFill>
          <a:latin typeface="Looseprint"/>
        </a:defRPr>
      </a:lvl7pPr>
      <a:lvl8pPr marL="1242520" algn="ctr" defTabSz="931891" rtl="0" eaLnBrk="0" fontAlgn="base" hangingPunct="0">
        <a:spcBef>
          <a:spcPct val="0"/>
        </a:spcBef>
        <a:spcAft>
          <a:spcPct val="0"/>
        </a:spcAft>
        <a:defRPr sz="4500">
          <a:solidFill>
            <a:schemeClr val="tx1"/>
          </a:solidFill>
          <a:latin typeface="Looseprint"/>
        </a:defRPr>
      </a:lvl8pPr>
      <a:lvl9pPr marL="1656694" algn="ctr" defTabSz="931891" rtl="0" eaLnBrk="0" fontAlgn="base" hangingPunct="0">
        <a:spcBef>
          <a:spcPct val="0"/>
        </a:spcBef>
        <a:spcAft>
          <a:spcPct val="0"/>
        </a:spcAft>
        <a:defRPr sz="4500">
          <a:solidFill>
            <a:schemeClr val="tx1"/>
          </a:solidFill>
          <a:latin typeface="Looseprint"/>
        </a:defRPr>
      </a:lvl9pPr>
    </p:titleStyle>
    <p:bodyStyle>
      <a:lvl1pPr marL="349459" indent="-349459" algn="l" defTabSz="931891" rtl="0" eaLnBrk="0" fontAlgn="base" hangingPunct="0">
        <a:spcBef>
          <a:spcPct val="20000"/>
        </a:spcBef>
        <a:spcAft>
          <a:spcPct val="0"/>
        </a:spcAft>
        <a:buClr>
          <a:schemeClr val="tx1"/>
        </a:buClr>
        <a:buFont typeface="Monotype Sorts"/>
        <a:buChar char="O"/>
        <a:defRPr sz="3300" i="1">
          <a:solidFill>
            <a:schemeClr val="tx1"/>
          </a:solidFill>
          <a:latin typeface="Arial Unicode MS" pitchFamily="34" charset="-128"/>
          <a:ea typeface="+mn-ea"/>
          <a:cs typeface="+mn-cs"/>
        </a:defRPr>
      </a:lvl1pPr>
      <a:lvl2pPr marL="757880" indent="-291933" algn="l" defTabSz="931891" rtl="0" eaLnBrk="0" fontAlgn="base" hangingPunct="0">
        <a:spcBef>
          <a:spcPct val="20000"/>
        </a:spcBef>
        <a:spcAft>
          <a:spcPct val="0"/>
        </a:spcAft>
        <a:buClr>
          <a:schemeClr val="tx1"/>
        </a:buClr>
        <a:buFont typeface="Monotype Sorts"/>
        <a:buChar char="O"/>
        <a:defRPr sz="3300" i="1">
          <a:solidFill>
            <a:schemeClr val="tx1"/>
          </a:solidFill>
          <a:latin typeface="Arial Unicode MS" pitchFamily="34" charset="-128"/>
        </a:defRPr>
      </a:lvl2pPr>
      <a:lvl3pPr marL="1164857" indent="-232974" algn="l" defTabSz="931891" rtl="0" eaLnBrk="0" fontAlgn="base" hangingPunct="0">
        <a:spcBef>
          <a:spcPct val="20000"/>
        </a:spcBef>
        <a:spcAft>
          <a:spcPct val="0"/>
        </a:spcAft>
        <a:buClr>
          <a:schemeClr val="tx1"/>
        </a:buClr>
        <a:buFont typeface="Monotype Sorts"/>
        <a:buChar char="O"/>
        <a:defRPr sz="2900" i="1">
          <a:solidFill>
            <a:schemeClr val="tx1"/>
          </a:solidFill>
          <a:latin typeface="Arial Unicode MS" pitchFamily="34" charset="-128"/>
        </a:defRPr>
      </a:lvl3pPr>
      <a:lvl4pPr marL="1632245" indent="-232974" algn="l" defTabSz="931891" rtl="0" eaLnBrk="0" fontAlgn="base" hangingPunct="0">
        <a:spcBef>
          <a:spcPct val="20000"/>
        </a:spcBef>
        <a:spcAft>
          <a:spcPct val="0"/>
        </a:spcAft>
        <a:buClr>
          <a:schemeClr val="tx1"/>
        </a:buClr>
        <a:buFont typeface="Monotype Sorts"/>
        <a:buChar char="O"/>
        <a:defRPr sz="2900" i="1">
          <a:solidFill>
            <a:schemeClr val="tx1"/>
          </a:solidFill>
          <a:latin typeface="Arial Unicode MS" pitchFamily="34" charset="-128"/>
        </a:defRPr>
      </a:lvl4pPr>
      <a:lvl5pPr marL="2098190" indent="-232974" algn="l" defTabSz="931891" rtl="0" eaLnBrk="0" fontAlgn="base" hangingPunct="0">
        <a:spcBef>
          <a:spcPct val="20000"/>
        </a:spcBef>
        <a:spcAft>
          <a:spcPct val="0"/>
        </a:spcAft>
        <a:buClr>
          <a:schemeClr val="tx1"/>
        </a:buClr>
        <a:buFont typeface="Monotype Sorts"/>
        <a:buChar char="O"/>
        <a:defRPr sz="2900" i="1">
          <a:solidFill>
            <a:schemeClr val="tx1"/>
          </a:solidFill>
          <a:latin typeface="Arial Unicode MS" pitchFamily="34" charset="-128"/>
        </a:defRPr>
      </a:lvl5pPr>
      <a:lvl6pPr marL="2512364" indent="-232974" algn="l" defTabSz="931891" rtl="0" eaLnBrk="0" fontAlgn="base" hangingPunct="0">
        <a:spcBef>
          <a:spcPct val="20000"/>
        </a:spcBef>
        <a:spcAft>
          <a:spcPct val="0"/>
        </a:spcAft>
        <a:buClr>
          <a:schemeClr val="tx1"/>
        </a:buClr>
        <a:buFont typeface="Monotype Sorts"/>
        <a:buChar char="O"/>
        <a:defRPr sz="2900" i="1">
          <a:solidFill>
            <a:schemeClr val="tx1"/>
          </a:solidFill>
          <a:latin typeface="Arial for Vicious Fishes"/>
        </a:defRPr>
      </a:lvl6pPr>
      <a:lvl7pPr marL="2926537" indent="-232974" algn="l" defTabSz="931891" rtl="0" eaLnBrk="0" fontAlgn="base" hangingPunct="0">
        <a:spcBef>
          <a:spcPct val="20000"/>
        </a:spcBef>
        <a:spcAft>
          <a:spcPct val="0"/>
        </a:spcAft>
        <a:buClr>
          <a:schemeClr val="tx1"/>
        </a:buClr>
        <a:buFont typeface="Monotype Sorts"/>
        <a:buChar char="O"/>
        <a:defRPr sz="2900" i="1">
          <a:solidFill>
            <a:schemeClr val="tx1"/>
          </a:solidFill>
          <a:latin typeface="Arial for Vicious Fishes"/>
        </a:defRPr>
      </a:lvl7pPr>
      <a:lvl8pPr marL="3340710" indent="-232974" algn="l" defTabSz="931891" rtl="0" eaLnBrk="0" fontAlgn="base" hangingPunct="0">
        <a:spcBef>
          <a:spcPct val="20000"/>
        </a:spcBef>
        <a:spcAft>
          <a:spcPct val="0"/>
        </a:spcAft>
        <a:buClr>
          <a:schemeClr val="tx1"/>
        </a:buClr>
        <a:buFont typeface="Monotype Sorts"/>
        <a:buChar char="O"/>
        <a:defRPr sz="2900" i="1">
          <a:solidFill>
            <a:schemeClr val="tx1"/>
          </a:solidFill>
          <a:latin typeface="Arial for Vicious Fishes"/>
        </a:defRPr>
      </a:lvl8pPr>
      <a:lvl9pPr marL="3754883" indent="-232974" algn="l" defTabSz="931891" rtl="0" eaLnBrk="0" fontAlgn="base" hangingPunct="0">
        <a:spcBef>
          <a:spcPct val="20000"/>
        </a:spcBef>
        <a:spcAft>
          <a:spcPct val="0"/>
        </a:spcAft>
        <a:buClr>
          <a:schemeClr val="tx1"/>
        </a:buClr>
        <a:buFont typeface="Monotype Sorts"/>
        <a:buChar char="O"/>
        <a:defRPr sz="2900" i="1">
          <a:solidFill>
            <a:schemeClr val="tx1"/>
          </a:solidFill>
          <a:latin typeface="Arial for Vicious Fishes"/>
        </a:defRPr>
      </a:lvl9pPr>
    </p:bodyStyle>
    <p:otherStyle>
      <a:defPPr>
        <a:defRPr lang="en-US"/>
      </a:defPPr>
      <a:lvl1pPr marL="0" algn="l" defTabSz="828346" rtl="0" eaLnBrk="1" latinLnBrk="0" hangingPunct="1">
        <a:defRPr sz="1600" kern="1200">
          <a:solidFill>
            <a:schemeClr val="tx1"/>
          </a:solidFill>
          <a:latin typeface="+mn-lt"/>
          <a:ea typeface="+mn-ea"/>
          <a:cs typeface="+mn-cs"/>
        </a:defRPr>
      </a:lvl1pPr>
      <a:lvl2pPr marL="414173" algn="l" defTabSz="828346" rtl="0" eaLnBrk="1" latinLnBrk="0" hangingPunct="1">
        <a:defRPr sz="1600" kern="1200">
          <a:solidFill>
            <a:schemeClr val="tx1"/>
          </a:solidFill>
          <a:latin typeface="+mn-lt"/>
          <a:ea typeface="+mn-ea"/>
          <a:cs typeface="+mn-cs"/>
        </a:defRPr>
      </a:lvl2pPr>
      <a:lvl3pPr marL="828346" algn="l" defTabSz="828346" rtl="0" eaLnBrk="1" latinLnBrk="0" hangingPunct="1">
        <a:defRPr sz="1600" kern="1200">
          <a:solidFill>
            <a:schemeClr val="tx1"/>
          </a:solidFill>
          <a:latin typeface="+mn-lt"/>
          <a:ea typeface="+mn-ea"/>
          <a:cs typeface="+mn-cs"/>
        </a:defRPr>
      </a:lvl3pPr>
      <a:lvl4pPr marL="1242520" algn="l" defTabSz="828346" rtl="0" eaLnBrk="1" latinLnBrk="0" hangingPunct="1">
        <a:defRPr sz="1600" kern="1200">
          <a:solidFill>
            <a:schemeClr val="tx1"/>
          </a:solidFill>
          <a:latin typeface="+mn-lt"/>
          <a:ea typeface="+mn-ea"/>
          <a:cs typeface="+mn-cs"/>
        </a:defRPr>
      </a:lvl4pPr>
      <a:lvl5pPr marL="1656694" algn="l" defTabSz="828346" rtl="0" eaLnBrk="1" latinLnBrk="0" hangingPunct="1">
        <a:defRPr sz="1600" kern="1200">
          <a:solidFill>
            <a:schemeClr val="tx1"/>
          </a:solidFill>
          <a:latin typeface="+mn-lt"/>
          <a:ea typeface="+mn-ea"/>
          <a:cs typeface="+mn-cs"/>
        </a:defRPr>
      </a:lvl5pPr>
      <a:lvl6pPr marL="2070865" algn="l" defTabSz="828346" rtl="0" eaLnBrk="1" latinLnBrk="0" hangingPunct="1">
        <a:defRPr sz="1600" kern="1200">
          <a:solidFill>
            <a:schemeClr val="tx1"/>
          </a:solidFill>
          <a:latin typeface="+mn-lt"/>
          <a:ea typeface="+mn-ea"/>
          <a:cs typeface="+mn-cs"/>
        </a:defRPr>
      </a:lvl6pPr>
      <a:lvl7pPr marL="2485037" algn="l" defTabSz="828346" rtl="0" eaLnBrk="1" latinLnBrk="0" hangingPunct="1">
        <a:defRPr sz="1600" kern="1200">
          <a:solidFill>
            <a:schemeClr val="tx1"/>
          </a:solidFill>
          <a:latin typeface="+mn-lt"/>
          <a:ea typeface="+mn-ea"/>
          <a:cs typeface="+mn-cs"/>
        </a:defRPr>
      </a:lvl7pPr>
      <a:lvl8pPr marL="2899212" algn="l" defTabSz="828346" rtl="0" eaLnBrk="1" latinLnBrk="0" hangingPunct="1">
        <a:defRPr sz="1600" kern="1200">
          <a:solidFill>
            <a:schemeClr val="tx1"/>
          </a:solidFill>
          <a:latin typeface="+mn-lt"/>
          <a:ea typeface="+mn-ea"/>
          <a:cs typeface="+mn-cs"/>
        </a:defRPr>
      </a:lvl8pPr>
      <a:lvl9pPr marL="3313384" algn="l" defTabSz="828346" rtl="0" eaLnBrk="1" latinLnBrk="0" hangingPunct="1">
        <a:defRPr sz="16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00"/>
            </a:gs>
            <a:gs pos="100000">
              <a:srgbClr val="0000CC"/>
            </a:gs>
          </a:gsLst>
          <a:lin ang="5400000" scaled="1"/>
        </a:gradFill>
        <a:effectLst/>
      </p:bgPr>
    </p:bg>
    <p:spTree>
      <p:nvGrpSpPr>
        <p:cNvPr id="1" name=""/>
        <p:cNvGrpSpPr/>
        <p:nvPr/>
      </p:nvGrpSpPr>
      <p:grpSpPr>
        <a:xfrm>
          <a:off x="0" y="0"/>
          <a:ext cx="0" cy="0"/>
          <a:chOff x="0" y="0"/>
          <a:chExt cx="0" cy="0"/>
        </a:xfrm>
      </p:grpSpPr>
      <p:sp>
        <p:nvSpPr>
          <p:cNvPr id="2056" name="Rectangle 8"/>
          <p:cNvSpPr>
            <a:spLocks noGrp="1" noChangeArrowheads="1"/>
          </p:cNvSpPr>
          <p:nvPr>
            <p:ph type="body" idx="1"/>
          </p:nvPr>
        </p:nvSpPr>
        <p:spPr bwMode="auto">
          <a:xfrm>
            <a:off x="532970" y="2129713"/>
            <a:ext cx="8229741" cy="3966940"/>
          </a:xfrm>
          <a:prstGeom prst="rect">
            <a:avLst/>
          </a:prstGeom>
          <a:noFill/>
          <a:ln w="9525">
            <a:noFill/>
            <a:miter lim="800000"/>
            <a:headEnd/>
            <a:tailEnd/>
          </a:ln>
          <a:effectLst>
            <a:outerShdw dist="17961" dir="13500000" algn="ctr" rotWithShape="0">
              <a:schemeClr val="bg2"/>
            </a:outerShdw>
          </a:effectLst>
        </p:spPr>
        <p:txBody>
          <a:bodyPr vert="horz" wrap="square" lIns="93923" tIns="46960" rIns="93923" bIns="4696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057" name="Rectangle 9"/>
          <p:cNvSpPr>
            <a:spLocks noGrp="1" noChangeArrowheads="1"/>
          </p:cNvSpPr>
          <p:nvPr>
            <p:ph type="dt" sz="half" idx="2"/>
          </p:nvPr>
        </p:nvSpPr>
        <p:spPr bwMode="auto">
          <a:xfrm>
            <a:off x="609505" y="6248041"/>
            <a:ext cx="1905059" cy="457102"/>
          </a:xfrm>
          <a:prstGeom prst="rect">
            <a:avLst/>
          </a:prstGeom>
          <a:noFill/>
          <a:ln w="9525">
            <a:noFill/>
            <a:miter lim="800000"/>
            <a:headEnd/>
            <a:tailEnd/>
          </a:ln>
          <a:effectLst/>
        </p:spPr>
        <p:txBody>
          <a:bodyPr vert="horz" wrap="none" lIns="93923" tIns="46960" rIns="93923" bIns="46960" numCol="1" anchor="ctr" anchorCtr="0" compatLnSpc="1">
            <a:prstTxWarp prst="textNoShape">
              <a:avLst/>
            </a:prstTxWarp>
          </a:bodyPr>
          <a:lstStyle>
            <a:lvl1pPr defTabSz="932243">
              <a:defRPr sz="1400">
                <a:latin typeface="Times New Roman" pitchFamily="18" charset="0"/>
              </a:defRPr>
            </a:lvl1pPr>
          </a:lstStyle>
          <a:p>
            <a:pPr eaLnBrk="0" fontAlgn="base" hangingPunct="0">
              <a:spcBef>
                <a:spcPct val="0"/>
              </a:spcBef>
              <a:spcAft>
                <a:spcPct val="0"/>
              </a:spcAft>
            </a:pPr>
            <a:endParaRPr lang="en-US" altLang="en-US">
              <a:solidFill>
                <a:srgbClr val="FFFF00"/>
              </a:solidFill>
            </a:endParaRPr>
          </a:p>
        </p:txBody>
      </p:sp>
      <p:sp>
        <p:nvSpPr>
          <p:cNvPr id="2058" name="Rectangle 10"/>
          <p:cNvSpPr>
            <a:spLocks noGrp="1" noChangeArrowheads="1"/>
          </p:cNvSpPr>
          <p:nvPr>
            <p:ph type="ftr" sz="quarter" idx="3"/>
          </p:nvPr>
        </p:nvSpPr>
        <p:spPr bwMode="auto">
          <a:xfrm>
            <a:off x="3277156" y="6248041"/>
            <a:ext cx="2894442" cy="457102"/>
          </a:xfrm>
          <a:prstGeom prst="rect">
            <a:avLst/>
          </a:prstGeom>
          <a:noFill/>
          <a:ln w="9525">
            <a:noFill/>
            <a:miter lim="800000"/>
            <a:headEnd/>
            <a:tailEnd/>
          </a:ln>
          <a:effectLst/>
        </p:spPr>
        <p:txBody>
          <a:bodyPr vert="horz" wrap="none" lIns="93923" tIns="46960" rIns="93923" bIns="46960" numCol="1" anchor="ctr" anchorCtr="0" compatLnSpc="1">
            <a:prstTxWarp prst="textNoShape">
              <a:avLst/>
            </a:prstTxWarp>
          </a:bodyPr>
          <a:lstStyle>
            <a:lvl1pPr algn="ctr" defTabSz="932243">
              <a:defRPr sz="1400">
                <a:latin typeface="Times New Roman" pitchFamily="18" charset="0"/>
              </a:defRPr>
            </a:lvl1pPr>
          </a:lstStyle>
          <a:p>
            <a:pPr eaLnBrk="0" fontAlgn="base" hangingPunct="0">
              <a:spcBef>
                <a:spcPct val="0"/>
              </a:spcBef>
              <a:spcAft>
                <a:spcPct val="0"/>
              </a:spcAft>
            </a:pPr>
            <a:endParaRPr lang="en-US" altLang="en-US">
              <a:solidFill>
                <a:srgbClr val="FFFF00"/>
              </a:solidFill>
            </a:endParaRPr>
          </a:p>
        </p:txBody>
      </p:sp>
      <p:sp>
        <p:nvSpPr>
          <p:cNvPr id="2059" name="Rectangle 11"/>
          <p:cNvSpPr>
            <a:spLocks noGrp="1" noChangeArrowheads="1"/>
          </p:cNvSpPr>
          <p:nvPr>
            <p:ph type="sldNum" sz="quarter" idx="4"/>
          </p:nvPr>
        </p:nvSpPr>
        <p:spPr bwMode="auto">
          <a:xfrm>
            <a:off x="7010730" y="6248041"/>
            <a:ext cx="1905059" cy="457102"/>
          </a:xfrm>
          <a:prstGeom prst="rect">
            <a:avLst/>
          </a:prstGeom>
          <a:noFill/>
          <a:ln w="9525">
            <a:noFill/>
            <a:miter lim="800000"/>
            <a:headEnd/>
            <a:tailEnd/>
          </a:ln>
          <a:effectLst/>
        </p:spPr>
        <p:txBody>
          <a:bodyPr vert="horz" wrap="none" lIns="93923" tIns="46960" rIns="93923" bIns="46960" numCol="1" anchor="ctr" anchorCtr="0" compatLnSpc="1">
            <a:prstTxWarp prst="textNoShape">
              <a:avLst/>
            </a:prstTxWarp>
          </a:bodyPr>
          <a:lstStyle>
            <a:lvl1pPr algn="r" defTabSz="932243">
              <a:defRPr sz="1400">
                <a:latin typeface="Times New Roman" pitchFamily="18" charset="0"/>
              </a:defRPr>
            </a:lvl1pPr>
          </a:lstStyle>
          <a:p>
            <a:pPr eaLnBrk="0" fontAlgn="base" hangingPunct="0">
              <a:spcBef>
                <a:spcPct val="0"/>
              </a:spcBef>
              <a:spcAft>
                <a:spcPct val="0"/>
              </a:spcAft>
            </a:pPr>
            <a:fld id="{F9718523-5FF0-4A26-8087-A23DC6C2C773}" type="slidenum">
              <a:rPr lang="en-US" altLang="en-US">
                <a:solidFill>
                  <a:srgbClr val="FFFF00"/>
                </a:solidFill>
              </a:rPr>
              <a:pPr eaLnBrk="0" fontAlgn="base" hangingPunct="0">
                <a:spcBef>
                  <a:spcPct val="0"/>
                </a:spcBef>
                <a:spcAft>
                  <a:spcPct val="0"/>
                </a:spcAft>
              </a:pPr>
              <a:t>‹#›</a:t>
            </a:fld>
            <a:endParaRPr lang="en-US" altLang="en-US">
              <a:solidFill>
                <a:srgbClr val="FFFF00"/>
              </a:solidFill>
            </a:endParaRPr>
          </a:p>
        </p:txBody>
      </p:sp>
    </p:spTree>
    <p:extLst>
      <p:ext uri="{BB962C8B-B14F-4D97-AF65-F5344CB8AC3E}">
        <p14:creationId xmlns:p14="http://schemas.microsoft.com/office/powerpoint/2010/main" val="1899383778"/>
      </p:ext>
    </p:extLst>
  </p:cSld>
  <p:clrMap bg1="dk2" tx1="lt1" bg2="dk1" tx2="lt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Lst>
  <p:transition xmlns:p14="http://schemas.microsoft.com/office/powerpoint/2010/main"/>
  <p:txStyles>
    <p:titleStyle>
      <a:lvl1pPr algn="ctr" defTabSz="932243" rtl="0" eaLnBrk="0" fontAlgn="base" hangingPunct="0">
        <a:spcBef>
          <a:spcPct val="0"/>
        </a:spcBef>
        <a:spcAft>
          <a:spcPct val="0"/>
        </a:spcAft>
        <a:defRPr sz="4500">
          <a:solidFill>
            <a:schemeClr val="tx1"/>
          </a:solidFill>
          <a:latin typeface="+mj-lt"/>
          <a:ea typeface="+mj-ea"/>
          <a:cs typeface="+mj-cs"/>
        </a:defRPr>
      </a:lvl1pPr>
      <a:lvl2pPr algn="ctr" defTabSz="932243" rtl="0" eaLnBrk="0" fontAlgn="base" hangingPunct="0">
        <a:spcBef>
          <a:spcPct val="0"/>
        </a:spcBef>
        <a:spcAft>
          <a:spcPct val="0"/>
        </a:spcAft>
        <a:defRPr sz="4500">
          <a:solidFill>
            <a:schemeClr val="tx1"/>
          </a:solidFill>
          <a:latin typeface="Looseprint"/>
        </a:defRPr>
      </a:lvl2pPr>
      <a:lvl3pPr algn="ctr" defTabSz="932243" rtl="0" eaLnBrk="0" fontAlgn="base" hangingPunct="0">
        <a:spcBef>
          <a:spcPct val="0"/>
        </a:spcBef>
        <a:spcAft>
          <a:spcPct val="0"/>
        </a:spcAft>
        <a:defRPr sz="4500">
          <a:solidFill>
            <a:schemeClr val="tx1"/>
          </a:solidFill>
          <a:latin typeface="Looseprint"/>
        </a:defRPr>
      </a:lvl3pPr>
      <a:lvl4pPr algn="ctr" defTabSz="932243" rtl="0" eaLnBrk="0" fontAlgn="base" hangingPunct="0">
        <a:spcBef>
          <a:spcPct val="0"/>
        </a:spcBef>
        <a:spcAft>
          <a:spcPct val="0"/>
        </a:spcAft>
        <a:defRPr sz="4500">
          <a:solidFill>
            <a:schemeClr val="tx1"/>
          </a:solidFill>
          <a:latin typeface="Looseprint"/>
        </a:defRPr>
      </a:lvl4pPr>
      <a:lvl5pPr algn="ctr" defTabSz="932243" rtl="0" eaLnBrk="0" fontAlgn="base" hangingPunct="0">
        <a:spcBef>
          <a:spcPct val="0"/>
        </a:spcBef>
        <a:spcAft>
          <a:spcPct val="0"/>
        </a:spcAft>
        <a:defRPr sz="4500">
          <a:solidFill>
            <a:schemeClr val="tx1"/>
          </a:solidFill>
          <a:latin typeface="Looseprint"/>
        </a:defRPr>
      </a:lvl5pPr>
      <a:lvl6pPr marL="414330" algn="ctr" defTabSz="932243" rtl="0" eaLnBrk="0" fontAlgn="base" hangingPunct="0">
        <a:spcBef>
          <a:spcPct val="0"/>
        </a:spcBef>
        <a:spcAft>
          <a:spcPct val="0"/>
        </a:spcAft>
        <a:defRPr sz="4500">
          <a:solidFill>
            <a:schemeClr val="tx1"/>
          </a:solidFill>
          <a:latin typeface="Looseprint"/>
        </a:defRPr>
      </a:lvl6pPr>
      <a:lvl7pPr marL="828659" algn="ctr" defTabSz="932243" rtl="0" eaLnBrk="0" fontAlgn="base" hangingPunct="0">
        <a:spcBef>
          <a:spcPct val="0"/>
        </a:spcBef>
        <a:spcAft>
          <a:spcPct val="0"/>
        </a:spcAft>
        <a:defRPr sz="4500">
          <a:solidFill>
            <a:schemeClr val="tx1"/>
          </a:solidFill>
          <a:latin typeface="Looseprint"/>
        </a:defRPr>
      </a:lvl7pPr>
      <a:lvl8pPr marL="1242989" algn="ctr" defTabSz="932243" rtl="0" eaLnBrk="0" fontAlgn="base" hangingPunct="0">
        <a:spcBef>
          <a:spcPct val="0"/>
        </a:spcBef>
        <a:spcAft>
          <a:spcPct val="0"/>
        </a:spcAft>
        <a:defRPr sz="4500">
          <a:solidFill>
            <a:schemeClr val="tx1"/>
          </a:solidFill>
          <a:latin typeface="Looseprint"/>
        </a:defRPr>
      </a:lvl8pPr>
      <a:lvl9pPr marL="1657320" algn="ctr" defTabSz="932243" rtl="0" eaLnBrk="0" fontAlgn="base" hangingPunct="0">
        <a:spcBef>
          <a:spcPct val="0"/>
        </a:spcBef>
        <a:spcAft>
          <a:spcPct val="0"/>
        </a:spcAft>
        <a:defRPr sz="4500">
          <a:solidFill>
            <a:schemeClr val="tx1"/>
          </a:solidFill>
          <a:latin typeface="Looseprint"/>
        </a:defRPr>
      </a:lvl9pPr>
    </p:titleStyle>
    <p:bodyStyle>
      <a:lvl1pPr marL="349590" indent="-349590" algn="l" defTabSz="932243" rtl="0" eaLnBrk="0" fontAlgn="base" hangingPunct="0">
        <a:spcBef>
          <a:spcPct val="20000"/>
        </a:spcBef>
        <a:spcAft>
          <a:spcPct val="0"/>
        </a:spcAft>
        <a:buClr>
          <a:schemeClr val="tx1"/>
        </a:buClr>
        <a:buFont typeface="Monotype Sorts"/>
        <a:buChar char="O"/>
        <a:defRPr sz="3300" i="1">
          <a:solidFill>
            <a:schemeClr val="tx1"/>
          </a:solidFill>
          <a:latin typeface="+mn-lt"/>
          <a:ea typeface="+mn-ea"/>
          <a:cs typeface="+mn-cs"/>
        </a:defRPr>
      </a:lvl1pPr>
      <a:lvl2pPr marL="758166" indent="-292044" algn="l" defTabSz="932243" rtl="0" eaLnBrk="0" fontAlgn="base" hangingPunct="0">
        <a:spcBef>
          <a:spcPct val="20000"/>
        </a:spcBef>
        <a:spcAft>
          <a:spcPct val="0"/>
        </a:spcAft>
        <a:buClr>
          <a:schemeClr val="tx1"/>
        </a:buClr>
        <a:buFont typeface="Monotype Sorts"/>
        <a:buChar char="O"/>
        <a:defRPr sz="3300" i="1">
          <a:solidFill>
            <a:schemeClr val="tx1"/>
          </a:solidFill>
          <a:latin typeface="+mn-lt"/>
        </a:defRPr>
      </a:lvl2pPr>
      <a:lvl3pPr marL="1165302" indent="-233061" algn="l" defTabSz="932243" rtl="0" eaLnBrk="0" fontAlgn="base" hangingPunct="0">
        <a:spcBef>
          <a:spcPct val="20000"/>
        </a:spcBef>
        <a:spcAft>
          <a:spcPct val="0"/>
        </a:spcAft>
        <a:buClr>
          <a:schemeClr val="tx1"/>
        </a:buClr>
        <a:buFont typeface="Monotype Sorts"/>
        <a:buChar char="O"/>
        <a:defRPr sz="2900" i="1">
          <a:solidFill>
            <a:schemeClr val="tx1"/>
          </a:solidFill>
          <a:latin typeface="+mn-lt"/>
        </a:defRPr>
      </a:lvl3pPr>
      <a:lvl4pPr marL="1632861" indent="-233061" algn="l" defTabSz="932243" rtl="0" eaLnBrk="0" fontAlgn="base" hangingPunct="0">
        <a:spcBef>
          <a:spcPct val="20000"/>
        </a:spcBef>
        <a:spcAft>
          <a:spcPct val="0"/>
        </a:spcAft>
        <a:buClr>
          <a:schemeClr val="tx1"/>
        </a:buClr>
        <a:buFont typeface="Monotype Sorts"/>
        <a:buChar char="O"/>
        <a:defRPr sz="2900" i="1">
          <a:solidFill>
            <a:schemeClr val="tx1"/>
          </a:solidFill>
          <a:latin typeface="Arial for Vicious Fishes"/>
        </a:defRPr>
      </a:lvl4pPr>
      <a:lvl5pPr marL="2098982" indent="-233061" algn="l" defTabSz="932243" rtl="0" eaLnBrk="0" fontAlgn="base" hangingPunct="0">
        <a:spcBef>
          <a:spcPct val="20000"/>
        </a:spcBef>
        <a:spcAft>
          <a:spcPct val="0"/>
        </a:spcAft>
        <a:buClr>
          <a:schemeClr val="tx1"/>
        </a:buClr>
        <a:buFont typeface="Monotype Sorts"/>
        <a:buChar char="O"/>
        <a:defRPr sz="2900" i="1">
          <a:solidFill>
            <a:schemeClr val="tx1"/>
          </a:solidFill>
          <a:latin typeface="Arial for Vicious Fishes"/>
        </a:defRPr>
      </a:lvl5pPr>
      <a:lvl6pPr marL="2513312" indent="-233061" algn="l" defTabSz="932243" rtl="0" eaLnBrk="0" fontAlgn="base" hangingPunct="0">
        <a:spcBef>
          <a:spcPct val="20000"/>
        </a:spcBef>
        <a:spcAft>
          <a:spcPct val="0"/>
        </a:spcAft>
        <a:buClr>
          <a:schemeClr val="tx1"/>
        </a:buClr>
        <a:buFont typeface="Monotype Sorts"/>
        <a:buChar char="O"/>
        <a:defRPr sz="2900" i="1">
          <a:solidFill>
            <a:schemeClr val="tx1"/>
          </a:solidFill>
          <a:latin typeface="Arial for Vicious Fishes"/>
        </a:defRPr>
      </a:lvl6pPr>
      <a:lvl7pPr marL="2927640" indent="-233061" algn="l" defTabSz="932243" rtl="0" eaLnBrk="0" fontAlgn="base" hangingPunct="0">
        <a:spcBef>
          <a:spcPct val="20000"/>
        </a:spcBef>
        <a:spcAft>
          <a:spcPct val="0"/>
        </a:spcAft>
        <a:buClr>
          <a:schemeClr val="tx1"/>
        </a:buClr>
        <a:buFont typeface="Monotype Sorts"/>
        <a:buChar char="O"/>
        <a:defRPr sz="2900" i="1">
          <a:solidFill>
            <a:schemeClr val="tx1"/>
          </a:solidFill>
          <a:latin typeface="Arial for Vicious Fishes"/>
        </a:defRPr>
      </a:lvl7pPr>
      <a:lvl8pPr marL="3341971" indent="-233061" algn="l" defTabSz="932243" rtl="0" eaLnBrk="0" fontAlgn="base" hangingPunct="0">
        <a:spcBef>
          <a:spcPct val="20000"/>
        </a:spcBef>
        <a:spcAft>
          <a:spcPct val="0"/>
        </a:spcAft>
        <a:buClr>
          <a:schemeClr val="tx1"/>
        </a:buClr>
        <a:buFont typeface="Monotype Sorts"/>
        <a:buChar char="O"/>
        <a:defRPr sz="2900" i="1">
          <a:solidFill>
            <a:schemeClr val="tx1"/>
          </a:solidFill>
          <a:latin typeface="Arial for Vicious Fishes"/>
        </a:defRPr>
      </a:lvl8pPr>
      <a:lvl9pPr marL="3756300" indent="-233061" algn="l" defTabSz="932243" rtl="0" eaLnBrk="0" fontAlgn="base" hangingPunct="0">
        <a:spcBef>
          <a:spcPct val="20000"/>
        </a:spcBef>
        <a:spcAft>
          <a:spcPct val="0"/>
        </a:spcAft>
        <a:buClr>
          <a:schemeClr val="tx1"/>
        </a:buClr>
        <a:buFont typeface="Monotype Sorts"/>
        <a:buChar char="O"/>
        <a:defRPr sz="2900" i="1">
          <a:solidFill>
            <a:schemeClr val="tx1"/>
          </a:solidFill>
          <a:latin typeface="Arial for Vicious Fishes"/>
        </a:defRPr>
      </a:lvl9pPr>
    </p:bodyStyle>
    <p:otherStyle>
      <a:defPPr>
        <a:defRPr lang="en-US"/>
      </a:defPPr>
      <a:lvl1pPr marL="0" algn="l" defTabSz="828659" rtl="0" eaLnBrk="1" latinLnBrk="0" hangingPunct="1">
        <a:defRPr sz="1600" kern="1200">
          <a:solidFill>
            <a:schemeClr val="tx1"/>
          </a:solidFill>
          <a:latin typeface="+mn-lt"/>
          <a:ea typeface="+mn-ea"/>
          <a:cs typeface="+mn-cs"/>
        </a:defRPr>
      </a:lvl1pPr>
      <a:lvl2pPr marL="414330" algn="l" defTabSz="828659" rtl="0" eaLnBrk="1" latinLnBrk="0" hangingPunct="1">
        <a:defRPr sz="1600" kern="1200">
          <a:solidFill>
            <a:schemeClr val="tx1"/>
          </a:solidFill>
          <a:latin typeface="+mn-lt"/>
          <a:ea typeface="+mn-ea"/>
          <a:cs typeface="+mn-cs"/>
        </a:defRPr>
      </a:lvl2pPr>
      <a:lvl3pPr marL="828659" algn="l" defTabSz="828659" rtl="0" eaLnBrk="1" latinLnBrk="0" hangingPunct="1">
        <a:defRPr sz="1600" kern="1200">
          <a:solidFill>
            <a:schemeClr val="tx1"/>
          </a:solidFill>
          <a:latin typeface="+mn-lt"/>
          <a:ea typeface="+mn-ea"/>
          <a:cs typeface="+mn-cs"/>
        </a:defRPr>
      </a:lvl3pPr>
      <a:lvl4pPr marL="1242989" algn="l" defTabSz="828659" rtl="0" eaLnBrk="1" latinLnBrk="0" hangingPunct="1">
        <a:defRPr sz="1600" kern="1200">
          <a:solidFill>
            <a:schemeClr val="tx1"/>
          </a:solidFill>
          <a:latin typeface="+mn-lt"/>
          <a:ea typeface="+mn-ea"/>
          <a:cs typeface="+mn-cs"/>
        </a:defRPr>
      </a:lvl4pPr>
      <a:lvl5pPr marL="1657320" algn="l" defTabSz="828659" rtl="0" eaLnBrk="1" latinLnBrk="0" hangingPunct="1">
        <a:defRPr sz="1600" kern="1200">
          <a:solidFill>
            <a:schemeClr val="tx1"/>
          </a:solidFill>
          <a:latin typeface="+mn-lt"/>
          <a:ea typeface="+mn-ea"/>
          <a:cs typeface="+mn-cs"/>
        </a:defRPr>
      </a:lvl5pPr>
      <a:lvl6pPr marL="2071647" algn="l" defTabSz="828659" rtl="0" eaLnBrk="1" latinLnBrk="0" hangingPunct="1">
        <a:defRPr sz="1600" kern="1200">
          <a:solidFill>
            <a:schemeClr val="tx1"/>
          </a:solidFill>
          <a:latin typeface="+mn-lt"/>
          <a:ea typeface="+mn-ea"/>
          <a:cs typeface="+mn-cs"/>
        </a:defRPr>
      </a:lvl6pPr>
      <a:lvl7pPr marL="2485976" algn="l" defTabSz="828659" rtl="0" eaLnBrk="1" latinLnBrk="0" hangingPunct="1">
        <a:defRPr sz="1600" kern="1200">
          <a:solidFill>
            <a:schemeClr val="tx1"/>
          </a:solidFill>
          <a:latin typeface="+mn-lt"/>
          <a:ea typeface="+mn-ea"/>
          <a:cs typeface="+mn-cs"/>
        </a:defRPr>
      </a:lvl7pPr>
      <a:lvl8pPr marL="2900307" algn="l" defTabSz="828659" rtl="0" eaLnBrk="1" latinLnBrk="0" hangingPunct="1">
        <a:defRPr sz="1600" kern="1200">
          <a:solidFill>
            <a:schemeClr val="tx1"/>
          </a:solidFill>
          <a:latin typeface="+mn-lt"/>
          <a:ea typeface="+mn-ea"/>
          <a:cs typeface="+mn-cs"/>
        </a:defRPr>
      </a:lvl8pPr>
      <a:lvl9pPr marL="3314637" algn="l" defTabSz="828659" rtl="0" eaLnBrk="1" latinLnBrk="0" hangingPunct="1">
        <a:defRPr sz="1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jpeg"/><Relationship Id="rId5" Type="http://schemas.openxmlformats.org/officeDocument/2006/relationships/image" Target="../media/image5.png"/><Relationship Id="rId6" Type="http://schemas.openxmlformats.org/officeDocument/2006/relationships/image" Target="../media/image6.png"/><Relationship Id="rId7" Type="http://schemas.microsoft.com/office/2007/relationships/hdphoto" Target="../media/hdphoto1.wdp"/><Relationship Id="rId8" Type="http://schemas.openxmlformats.org/officeDocument/2006/relationships/image" Target="../media/image7.png"/><Relationship Id="rId9" Type="http://schemas.openxmlformats.org/officeDocument/2006/relationships/image" Target="../media/image8.png"/><Relationship Id="rId10" Type="http://schemas.openxmlformats.org/officeDocument/2006/relationships/image" Target="../media/image9.png"/><Relationship Id="rId1" Type="http://schemas.openxmlformats.org/officeDocument/2006/relationships/slideLayout" Target="../slideLayouts/slideLayout18.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1.jpeg"/><Relationship Id="rId5" Type="http://schemas.openxmlformats.org/officeDocument/2006/relationships/image" Target="../media/image12.jpeg"/><Relationship Id="rId6" Type="http://schemas.microsoft.com/office/2007/relationships/hdphoto" Target="../media/hdphoto2.wdp"/><Relationship Id="rId7" Type="http://schemas.openxmlformats.org/officeDocument/2006/relationships/image" Target="../media/image13.png"/><Relationship Id="rId1" Type="http://schemas.openxmlformats.org/officeDocument/2006/relationships/slideLayout" Target="../slideLayouts/slideLayout1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xml"/><Relationship Id="rId3" Type="http://schemas.openxmlformats.org/officeDocument/2006/relationships/image" Target="../media/image14.emf"/></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8.xml"/><Relationship Id="rId4" Type="http://schemas.openxmlformats.org/officeDocument/2006/relationships/notesSlide" Target="../notesSlides/notesSlide4.xml"/><Relationship Id="rId5" Type="http://schemas.openxmlformats.org/officeDocument/2006/relationships/image" Target="../media/image15.png"/><Relationship Id="rId6" Type="http://schemas.microsoft.com/office/2007/relationships/hdphoto" Target="../media/hdphoto3.wdp"/><Relationship Id="rId7" Type="http://schemas.openxmlformats.org/officeDocument/2006/relationships/image" Target="../media/image16.png"/><Relationship Id="rId1" Type="http://schemas.microsoft.com/office/2007/relationships/media" Target="../media/media1.mov"/><Relationship Id="rId2" Type="http://schemas.openxmlformats.org/officeDocument/2006/relationships/video" Target="../media/media1.mov"/></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5.xml"/><Relationship Id="rId3" Type="http://schemas.openxmlformats.org/officeDocument/2006/relationships/image" Target="../media/image17.jpeg"/></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4" Type="http://schemas.openxmlformats.org/officeDocument/2006/relationships/image" Target="../media/image19.png"/><Relationship Id="rId5" Type="http://schemas.microsoft.com/office/2007/relationships/hdphoto" Target="../media/hdphoto4.wdp"/><Relationship Id="rId6" Type="http://schemas.openxmlformats.org/officeDocument/2006/relationships/image" Target="../media/image20.png"/><Relationship Id="rId7" Type="http://schemas.openxmlformats.org/officeDocument/2006/relationships/image" Target="../media/image21.png"/><Relationship Id="rId1" Type="http://schemas.openxmlformats.org/officeDocument/2006/relationships/slideLayout" Target="../slideLayouts/slideLayout1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7.xml"/><Relationship Id="rId3"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24.png"/><Relationship Id="rId1" Type="http://schemas.openxmlformats.org/officeDocument/2006/relationships/slideLayout" Target="../slideLayouts/slideLayout18.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9.xml"/><Relationship Id="rId3" Type="http://schemas.openxmlformats.org/officeDocument/2006/relationships/image" Target="../media/image25.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4" Type="http://schemas.openxmlformats.org/officeDocument/2006/relationships/chart" Target="../charts/chart2.xml"/><Relationship Id="rId5" Type="http://schemas.openxmlformats.org/officeDocument/2006/relationships/image" Target="../media/image26.png"/><Relationship Id="rId6" Type="http://schemas.openxmlformats.org/officeDocument/2006/relationships/image" Target="../media/image27.png"/><Relationship Id="rId7" Type="http://schemas.openxmlformats.org/officeDocument/2006/relationships/image" Target="../media/image28.png"/><Relationship Id="rId8" Type="http://schemas.openxmlformats.org/officeDocument/2006/relationships/image" Target="../media/image29.png"/><Relationship Id="rId9" Type="http://schemas.openxmlformats.org/officeDocument/2006/relationships/image" Target="../media/image30.png"/><Relationship Id="rId10" Type="http://schemas.openxmlformats.org/officeDocument/2006/relationships/image" Target="../media/image31.jpeg"/><Relationship Id="rId11" Type="http://schemas.openxmlformats.org/officeDocument/2006/relationships/image" Target="../media/image32.png"/><Relationship Id="rId1" Type="http://schemas.openxmlformats.org/officeDocument/2006/relationships/slideLayout" Target="../slideLayouts/slideLayout18.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4" Type="http://schemas.openxmlformats.org/officeDocument/2006/relationships/image" Target="../media/image35.png"/><Relationship Id="rId1" Type="http://schemas.openxmlformats.org/officeDocument/2006/relationships/slideLayout" Target="../slideLayouts/slideLayout13.xml"/><Relationship Id="rId2"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4" Type="http://schemas.openxmlformats.org/officeDocument/2006/relationships/image" Target="../media/image37.png"/><Relationship Id="rId1" Type="http://schemas.openxmlformats.org/officeDocument/2006/relationships/slideLayout" Target="../slideLayouts/slideLayout13.xml"/><Relationship Id="rId2" Type="http://schemas.openxmlformats.org/officeDocument/2006/relationships/image" Target="../media/image33.png"/></Relationships>
</file>

<file path=ppt/slides/_rels/slide14.xml.rels><?xml version="1.0" encoding="UTF-8" standalone="yes"?>
<Relationships xmlns="http://schemas.openxmlformats.org/package/2006/relationships"><Relationship Id="rId3" Type="http://schemas.openxmlformats.org/officeDocument/2006/relationships/image" Target="../media/image38.png"/><Relationship Id="rId4" Type="http://schemas.openxmlformats.org/officeDocument/2006/relationships/image" Target="../media/image39.png"/><Relationship Id="rId1" Type="http://schemas.openxmlformats.org/officeDocument/2006/relationships/slideLayout" Target="../slideLayouts/slideLayout13.xml"/><Relationship Id="rId2"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image" Target="../media/image40.png"/><Relationship Id="rId4" Type="http://schemas.openxmlformats.org/officeDocument/2006/relationships/image" Target="../media/image41.png"/><Relationship Id="rId1" Type="http://schemas.openxmlformats.org/officeDocument/2006/relationships/slideLayout" Target="../slideLayouts/slideLayout13.xml"/><Relationship Id="rId2" Type="http://schemas.openxmlformats.org/officeDocument/2006/relationships/image" Target="../media/image33.png"/></Relationships>
</file>

<file path=ppt/slides/_rels/slide16.xml.rels><?xml version="1.0" encoding="UTF-8" standalone="yes"?>
<Relationships xmlns="http://schemas.openxmlformats.org/package/2006/relationships"><Relationship Id="rId3" Type="http://schemas.openxmlformats.org/officeDocument/2006/relationships/image" Target="../media/image42.png"/><Relationship Id="rId4" Type="http://schemas.openxmlformats.org/officeDocument/2006/relationships/image" Target="../media/image43.png"/><Relationship Id="rId1" Type="http://schemas.openxmlformats.org/officeDocument/2006/relationships/slideLayout" Target="../slideLayouts/slideLayout13.xml"/><Relationship Id="rId2" Type="http://schemas.openxmlformats.org/officeDocument/2006/relationships/image" Target="../media/image33.png"/></Relationships>
</file>

<file path=ppt/slides/_rels/slide17.xml.rels><?xml version="1.0" encoding="UTF-8" standalone="yes"?>
<Relationships xmlns="http://schemas.openxmlformats.org/package/2006/relationships"><Relationship Id="rId3" Type="http://schemas.openxmlformats.org/officeDocument/2006/relationships/image" Target="../media/image44.png"/><Relationship Id="rId4" Type="http://schemas.openxmlformats.org/officeDocument/2006/relationships/image" Target="../media/image45.png"/><Relationship Id="rId1" Type="http://schemas.openxmlformats.org/officeDocument/2006/relationships/slideLayout" Target="../slideLayouts/slideLayout13.xml"/><Relationship Id="rId2" Type="http://schemas.openxmlformats.org/officeDocument/2006/relationships/image" Target="../media/image3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 Id="rId3" Type="http://schemas.openxmlformats.org/officeDocument/2006/relationships/image" Target="../media/image46.jpeg"/></Relationships>
</file>

<file path=ppt/slides/_rels/slide19.xml.rels><?xml version="1.0" encoding="UTF-8" standalone="yes"?>
<Relationships xmlns="http://schemas.openxmlformats.org/package/2006/relationships"><Relationship Id="rId9" Type="http://schemas.openxmlformats.org/officeDocument/2006/relationships/image" Target="../media/image53.jpeg"/><Relationship Id="rId20" Type="http://schemas.openxmlformats.org/officeDocument/2006/relationships/image" Target="../media/image64.png"/><Relationship Id="rId21" Type="http://schemas.openxmlformats.org/officeDocument/2006/relationships/image" Target="../media/image65.png"/><Relationship Id="rId22" Type="http://schemas.openxmlformats.org/officeDocument/2006/relationships/image" Target="../media/image66.jpeg"/><Relationship Id="rId23" Type="http://schemas.openxmlformats.org/officeDocument/2006/relationships/image" Target="../media/image67.png"/><Relationship Id="rId24" Type="http://schemas.openxmlformats.org/officeDocument/2006/relationships/image" Target="../media/image68.jpeg"/><Relationship Id="rId25" Type="http://schemas.openxmlformats.org/officeDocument/2006/relationships/image" Target="../media/image69.png"/><Relationship Id="rId26" Type="http://schemas.openxmlformats.org/officeDocument/2006/relationships/image" Target="../media/image70.png"/><Relationship Id="rId27" Type="http://schemas.openxmlformats.org/officeDocument/2006/relationships/image" Target="../media/image71.jpg"/><Relationship Id="rId10" Type="http://schemas.openxmlformats.org/officeDocument/2006/relationships/image" Target="../media/image54.jpeg"/><Relationship Id="rId11" Type="http://schemas.openxmlformats.org/officeDocument/2006/relationships/image" Target="../media/image55.png"/><Relationship Id="rId12" Type="http://schemas.openxmlformats.org/officeDocument/2006/relationships/image" Target="../media/image56.png"/><Relationship Id="rId13" Type="http://schemas.openxmlformats.org/officeDocument/2006/relationships/image" Target="../media/image57.png"/><Relationship Id="rId14" Type="http://schemas.openxmlformats.org/officeDocument/2006/relationships/image" Target="../media/image58.jpeg"/><Relationship Id="rId15" Type="http://schemas.openxmlformats.org/officeDocument/2006/relationships/image" Target="../media/image59.jpeg"/><Relationship Id="rId16" Type="http://schemas.openxmlformats.org/officeDocument/2006/relationships/image" Target="../media/image60.jpeg"/><Relationship Id="rId17" Type="http://schemas.openxmlformats.org/officeDocument/2006/relationships/image" Target="../media/image61.jpeg"/><Relationship Id="rId18" Type="http://schemas.openxmlformats.org/officeDocument/2006/relationships/image" Target="../media/image62.png"/><Relationship Id="rId19" Type="http://schemas.openxmlformats.org/officeDocument/2006/relationships/image" Target="../media/image63.png"/><Relationship Id="rId1" Type="http://schemas.openxmlformats.org/officeDocument/2006/relationships/slideLayout" Target="../slideLayouts/slideLayout32.xml"/><Relationship Id="rId2" Type="http://schemas.openxmlformats.org/officeDocument/2006/relationships/notesSlide" Target="../notesSlides/notesSlide13.xml"/><Relationship Id="rId3" Type="http://schemas.openxmlformats.org/officeDocument/2006/relationships/image" Target="../media/image47.jpeg"/><Relationship Id="rId4" Type="http://schemas.openxmlformats.org/officeDocument/2006/relationships/image" Target="../media/image48.jpeg"/><Relationship Id="rId5" Type="http://schemas.openxmlformats.org/officeDocument/2006/relationships/image" Target="../media/image49.png"/><Relationship Id="rId6" Type="http://schemas.openxmlformats.org/officeDocument/2006/relationships/image" Target="../media/image50.png"/><Relationship Id="rId7" Type="http://schemas.openxmlformats.org/officeDocument/2006/relationships/image" Target="../media/image51.png"/><Relationship Id="rId8" Type="http://schemas.openxmlformats.org/officeDocument/2006/relationships/image" Target="../media/image52.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4.xml"/><Relationship Id="rId4" Type="http://schemas.openxmlformats.org/officeDocument/2006/relationships/oleObject" Target="../embeddings/oleObject1.bin"/><Relationship Id="rId5" Type="http://schemas.openxmlformats.org/officeDocument/2006/relationships/image" Target="../media/image72.emf"/><Relationship Id="rId6" Type="http://schemas.openxmlformats.org/officeDocument/2006/relationships/oleObject" Target="../embeddings/oleObject2.bin"/><Relationship Id="rId7" Type="http://schemas.openxmlformats.org/officeDocument/2006/relationships/image" Target="../media/image73.emf"/><Relationship Id="rId8" Type="http://schemas.openxmlformats.org/officeDocument/2006/relationships/image" Target="../media/image74.png"/><Relationship Id="rId1" Type="http://schemas.openxmlformats.org/officeDocument/2006/relationships/vmlDrawing" Target="../drawings/vmlDrawing1.vml"/><Relationship Id="rId2"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image" Target="../media/image7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2"/>
          <p:cNvSpPr txBox="1">
            <a:spLocks noChangeArrowheads="1"/>
          </p:cNvSpPr>
          <p:nvPr/>
        </p:nvSpPr>
        <p:spPr bwMode="auto">
          <a:xfrm>
            <a:off x="990600" y="228601"/>
            <a:ext cx="7162800" cy="8032961"/>
          </a:xfrm>
          <a:prstGeom prst="rect">
            <a:avLst/>
          </a:prstGeom>
          <a:noFill/>
          <a:ln w="9525">
            <a:noFill/>
            <a:miter lim="800000"/>
            <a:headEnd/>
            <a:tailEnd/>
          </a:ln>
        </p:spPr>
        <p:txBody>
          <a:bodyPr wrap="square" lIns="91432" tIns="45716" rIns="91432" bIns="45716">
            <a:spAutoFit/>
          </a:bodyPr>
          <a:lstStyle/>
          <a:p>
            <a:pPr algn="ctr">
              <a:defRPr/>
            </a:pPr>
            <a:r>
              <a:rPr lang="en-US" sz="2800" b="1" dirty="0">
                <a:solidFill>
                  <a:srgbClr val="0000FF"/>
                </a:solidFill>
                <a:latin typeface="Helvetica" pitchFamily="-16" charset="0"/>
                <a:ea typeface="ＭＳ Ｐゴシック" pitchFamily="-16" charset="-128"/>
              </a:rPr>
              <a:t>Ocean Acidification 101 – Effects of rising atmospheric CO</a:t>
            </a:r>
            <a:r>
              <a:rPr lang="en-US" sz="2800" b="1" baseline="-25000" dirty="0">
                <a:solidFill>
                  <a:srgbClr val="0000FF"/>
                </a:solidFill>
                <a:latin typeface="Helvetica" pitchFamily="-16" charset="0"/>
                <a:ea typeface="ＭＳ Ｐゴシック" pitchFamily="-16" charset="-128"/>
              </a:rPr>
              <a:t>2</a:t>
            </a:r>
            <a:r>
              <a:rPr lang="en-US" sz="2800" b="1" dirty="0">
                <a:solidFill>
                  <a:srgbClr val="0000FF"/>
                </a:solidFill>
                <a:latin typeface="Helvetica" pitchFamily="-16" charset="0"/>
                <a:ea typeface="ＭＳ Ｐゴシック" pitchFamily="-16" charset="-128"/>
              </a:rPr>
              <a:t> levels on ocean chemistry and marine organisms</a:t>
            </a:r>
          </a:p>
          <a:p>
            <a:pPr algn="ctr">
              <a:defRPr/>
            </a:pPr>
            <a:r>
              <a:rPr lang="en-US" sz="2400" dirty="0">
                <a:solidFill>
                  <a:srgbClr val="000000"/>
                </a:solidFill>
                <a:latin typeface="Helvetica" pitchFamily="-16" charset="0"/>
                <a:ea typeface="ＭＳ Ｐゴシック" pitchFamily="-16" charset="-128"/>
              </a:rPr>
              <a:t>Jim Barry</a:t>
            </a:r>
          </a:p>
          <a:p>
            <a:pPr algn="ctr">
              <a:defRPr/>
            </a:pPr>
            <a:r>
              <a:rPr lang="en-US" sz="2400" dirty="0">
                <a:solidFill>
                  <a:srgbClr val="000000"/>
                </a:solidFill>
                <a:latin typeface="Helvetica" pitchFamily="-16" charset="0"/>
                <a:ea typeface="ＭＳ Ｐゴシック" pitchFamily="-16" charset="-128"/>
              </a:rPr>
              <a:t>Monterey Bay Aquarium Research Institute</a:t>
            </a:r>
          </a:p>
          <a:p>
            <a:pPr algn="ctr">
              <a:defRPr/>
            </a:pPr>
            <a:r>
              <a:rPr lang="en-US" sz="2400" dirty="0">
                <a:solidFill>
                  <a:srgbClr val="000000"/>
                </a:solidFill>
                <a:latin typeface="Helvetica" pitchFamily="-16" charset="0"/>
                <a:ea typeface="ＭＳ Ｐゴシック" pitchFamily="-16" charset="-128"/>
              </a:rPr>
              <a:t>Moss Landing, </a:t>
            </a:r>
            <a:r>
              <a:rPr lang="en-US" sz="2400" dirty="0" smtClean="0">
                <a:solidFill>
                  <a:srgbClr val="000000"/>
                </a:solidFill>
                <a:latin typeface="Helvetica" pitchFamily="-16" charset="0"/>
                <a:ea typeface="ＭＳ Ｐゴシック" pitchFamily="-16" charset="-128"/>
              </a:rPr>
              <a:t>CA</a:t>
            </a:r>
          </a:p>
          <a:p>
            <a:pPr algn="ctr">
              <a:defRPr/>
            </a:pPr>
            <a:endParaRPr lang="en-US" sz="2400" dirty="0">
              <a:solidFill>
                <a:srgbClr val="000000"/>
              </a:solidFill>
              <a:latin typeface="Helvetica" pitchFamily="-16" charset="0"/>
              <a:ea typeface="ＭＳ Ｐゴシック" pitchFamily="-16" charset="-128"/>
            </a:endParaRPr>
          </a:p>
          <a:p>
            <a:pPr algn="ctr">
              <a:defRPr/>
            </a:pPr>
            <a:r>
              <a:rPr lang="en-US" sz="3600" dirty="0" smtClean="0">
                <a:solidFill>
                  <a:srgbClr val="C0C0C0"/>
                </a:solidFill>
                <a:latin typeface="Helvetica" pitchFamily="-16" charset="0"/>
                <a:ea typeface="ＭＳ Ｐゴシック" pitchFamily="-16" charset="-128"/>
              </a:rPr>
              <a:t>Dead </a:t>
            </a:r>
            <a:r>
              <a:rPr lang="en-US" sz="3600" dirty="0">
                <a:solidFill>
                  <a:srgbClr val="C0C0C0"/>
                </a:solidFill>
                <a:latin typeface="Helvetica" pitchFamily="-16" charset="0"/>
                <a:ea typeface="ＭＳ Ｐゴシック" pitchFamily="-16" charset="-128"/>
              </a:rPr>
              <a:t>Seas:</a:t>
            </a:r>
            <a:endParaRPr lang="en-US" sz="3600" dirty="0">
              <a:solidFill>
                <a:srgbClr val="C0C0C0"/>
              </a:solidFill>
              <a:latin typeface="Helvetica" pitchFamily="-16" charset="0"/>
              <a:ea typeface="ＭＳ Ｐゴシック" pitchFamily="-16" charset="-128"/>
            </a:endParaRPr>
          </a:p>
          <a:p>
            <a:pPr algn="ctr">
              <a:defRPr/>
            </a:pPr>
            <a:r>
              <a:rPr lang="en-US" sz="2000" dirty="0">
                <a:solidFill>
                  <a:srgbClr val="C0C0C0"/>
                </a:solidFill>
                <a:latin typeface="Helvetica" pitchFamily="-16" charset="0"/>
                <a:ea typeface="ＭＳ Ｐゴシック" pitchFamily="-16" charset="-128"/>
              </a:rPr>
              <a:t>The Impact of Carbon Pollution* on Ocean Chemistry and Policy Responses</a:t>
            </a:r>
          </a:p>
          <a:p>
            <a:pPr algn="ctr" eaLnBrk="1" hangingPunct="1">
              <a:defRPr/>
            </a:pPr>
            <a:endParaRPr lang="en-US" sz="2000" dirty="0">
              <a:solidFill>
                <a:srgbClr val="C0C0C0"/>
              </a:solidFill>
              <a:latin typeface="Helvetica" pitchFamily="-16" charset="0"/>
              <a:ea typeface="ＭＳ Ｐゴシック" pitchFamily="-16" charset="-128"/>
            </a:endParaRPr>
          </a:p>
          <a:p>
            <a:pPr algn="ctr" eaLnBrk="1" hangingPunct="1">
              <a:defRPr/>
            </a:pPr>
            <a:r>
              <a:rPr lang="en-US" sz="2000" dirty="0">
                <a:solidFill>
                  <a:srgbClr val="C0C0C0"/>
                </a:solidFill>
                <a:latin typeface="Helvetica" pitchFamily="-16" charset="0"/>
                <a:ea typeface="ＭＳ Ｐゴシック" pitchFamily="-16" charset="-128"/>
              </a:rPr>
              <a:t>Environmental Law Conference at Yosemite</a:t>
            </a:r>
            <a:endParaRPr lang="en-US" sz="2000" dirty="0">
              <a:solidFill>
                <a:srgbClr val="C0C0C0"/>
              </a:solidFill>
              <a:latin typeface="Helvetica" pitchFamily="-16" charset="0"/>
              <a:ea typeface="ＭＳ Ｐゴシック" pitchFamily="-16" charset="-128"/>
            </a:endParaRPr>
          </a:p>
          <a:p>
            <a:pPr algn="ctr" eaLnBrk="1" hangingPunct="1">
              <a:defRPr/>
            </a:pPr>
            <a:r>
              <a:rPr lang="en-US" dirty="0">
                <a:solidFill>
                  <a:srgbClr val="C0C0C0"/>
                </a:solidFill>
                <a:latin typeface="Helvetica" pitchFamily="-16" charset="0"/>
                <a:ea typeface="ＭＳ Ｐゴシック" pitchFamily="-16" charset="-128"/>
              </a:rPr>
              <a:t>Fish Camp, </a:t>
            </a:r>
            <a:r>
              <a:rPr lang="en-US" dirty="0">
                <a:solidFill>
                  <a:srgbClr val="C0C0C0"/>
                </a:solidFill>
                <a:latin typeface="Helvetica" pitchFamily="-16" charset="0"/>
                <a:ea typeface="ＭＳ Ｐゴシック" pitchFamily="-16" charset="-128"/>
              </a:rPr>
              <a:t>CA</a:t>
            </a:r>
          </a:p>
          <a:p>
            <a:pPr algn="ctr" eaLnBrk="1" hangingPunct="1">
              <a:defRPr/>
            </a:pPr>
            <a:r>
              <a:rPr lang="en-US" dirty="0">
                <a:solidFill>
                  <a:srgbClr val="C0C0C0"/>
                </a:solidFill>
                <a:latin typeface="Helvetica" pitchFamily="-16" charset="0"/>
                <a:ea typeface="ＭＳ Ｐゴシック" pitchFamily="-16" charset="-128"/>
              </a:rPr>
              <a:t>October 23, 2011</a:t>
            </a:r>
          </a:p>
          <a:p>
            <a:pPr algn="ctr" eaLnBrk="1" hangingPunct="1">
              <a:defRPr/>
            </a:pPr>
            <a:endParaRPr lang="en-US" dirty="0" smtClean="0">
              <a:solidFill>
                <a:srgbClr val="0000FF"/>
              </a:solidFill>
              <a:latin typeface="Helvetica" pitchFamily="-16" charset="0"/>
              <a:ea typeface="ＭＳ Ｐゴシック" pitchFamily="-16" charset="-128"/>
            </a:endParaRPr>
          </a:p>
          <a:p>
            <a:pPr algn="ctr" eaLnBrk="1" hangingPunct="1">
              <a:defRPr/>
            </a:pPr>
            <a:endParaRPr lang="en-US" dirty="0">
              <a:solidFill>
                <a:srgbClr val="0000FF"/>
              </a:solidFill>
              <a:latin typeface="Helvetica" pitchFamily="-16" charset="0"/>
              <a:ea typeface="ＭＳ Ｐゴシック" pitchFamily="-16" charset="-128"/>
            </a:endParaRPr>
          </a:p>
          <a:p>
            <a:pPr algn="ctr" eaLnBrk="1" hangingPunct="1">
              <a:defRPr/>
            </a:pPr>
            <a:r>
              <a:rPr lang="en-US" dirty="0">
                <a:solidFill>
                  <a:srgbClr val="000000"/>
                </a:solidFill>
                <a:latin typeface="Helvetica" pitchFamily="-16" charset="0"/>
                <a:ea typeface="ＭＳ Ｐゴシック" pitchFamily="-16" charset="-128"/>
              </a:rPr>
              <a:t>Jim Barry</a:t>
            </a:r>
          </a:p>
          <a:p>
            <a:pPr algn="ctr" eaLnBrk="1" hangingPunct="1">
              <a:defRPr/>
            </a:pPr>
            <a:r>
              <a:rPr lang="en-US" dirty="0" smtClean="0">
                <a:solidFill>
                  <a:srgbClr val="000000"/>
                </a:solidFill>
                <a:latin typeface="Helvetica" pitchFamily="-16" charset="0"/>
                <a:ea typeface="ＭＳ Ｐゴシック" pitchFamily="-16" charset="-128"/>
              </a:rPr>
              <a:t>Monterey Bay Aquarium Research Institute</a:t>
            </a:r>
          </a:p>
          <a:p>
            <a:pPr algn="ctr" eaLnBrk="1" hangingPunct="1">
              <a:defRPr/>
            </a:pPr>
            <a:r>
              <a:rPr lang="en-US" dirty="0">
                <a:solidFill>
                  <a:srgbClr val="000000"/>
                </a:solidFill>
                <a:latin typeface="Helvetica" pitchFamily="-16" charset="0"/>
                <a:ea typeface="ＭＳ Ｐゴシック" pitchFamily="-16" charset="-128"/>
              </a:rPr>
              <a:t>Moss Landing, CA</a:t>
            </a:r>
            <a:endParaRPr lang="en-US" dirty="0">
              <a:solidFill>
                <a:srgbClr val="000000"/>
              </a:solidFill>
              <a:latin typeface="Helvetica" pitchFamily="-16" charset="0"/>
              <a:ea typeface="ＭＳ Ｐゴシック" pitchFamily="-16" charset="-128"/>
            </a:endParaRPr>
          </a:p>
          <a:p>
            <a:pPr algn="ctr">
              <a:defRPr/>
            </a:pPr>
            <a:endParaRPr lang="en-US" b="1" dirty="0">
              <a:solidFill>
                <a:srgbClr val="0000FF"/>
              </a:solidFill>
              <a:ea typeface="ＭＳ Ｐゴシック" pitchFamily="-16" charset="-128"/>
            </a:endParaRPr>
          </a:p>
          <a:p>
            <a:pPr algn="ctr">
              <a:defRPr/>
            </a:pPr>
            <a:endParaRPr lang="en-US" sz="2000" dirty="0">
              <a:solidFill>
                <a:srgbClr val="000000"/>
              </a:solidFill>
              <a:ea typeface="ＭＳ Ｐゴシック" pitchFamily="-16" charset="-128"/>
            </a:endParaRPr>
          </a:p>
          <a:p>
            <a:pPr algn="ctr">
              <a:defRPr/>
            </a:pPr>
            <a:endParaRPr lang="en-US" sz="1600" dirty="0">
              <a:solidFill>
                <a:srgbClr val="000000"/>
              </a:solidFill>
              <a:latin typeface="Helvetica" pitchFamily="-16" charset="0"/>
              <a:ea typeface="ＭＳ Ｐゴシック" pitchFamily="-16" charset="-128"/>
            </a:endParaRPr>
          </a:p>
          <a:p>
            <a:pPr algn="ctr">
              <a:defRPr/>
            </a:pPr>
            <a:endParaRPr lang="en-US" sz="2000" dirty="0">
              <a:solidFill>
                <a:srgbClr val="000000"/>
              </a:solidFill>
              <a:latin typeface="Calibri" pitchFamily="34" charset="0"/>
              <a:ea typeface="ＭＳ Ｐゴシック" pitchFamily="-16" charset="-128"/>
            </a:endParaRPr>
          </a:p>
          <a:p>
            <a:pPr algn="ctr">
              <a:defRPr/>
            </a:pPr>
            <a:endParaRPr lang="en-US" sz="2000" dirty="0">
              <a:solidFill>
                <a:srgbClr val="000000"/>
              </a:solidFill>
              <a:ea typeface="ＭＳ Ｐゴシック" pitchFamily="-16" charset="-128"/>
            </a:endParaRPr>
          </a:p>
        </p:txBody>
      </p:sp>
      <p:cxnSp>
        <p:nvCxnSpPr>
          <p:cNvPr id="16" name="Straight Connector 6"/>
          <p:cNvCxnSpPr>
            <a:cxnSpLocks noChangeShapeType="1"/>
          </p:cNvCxnSpPr>
          <p:nvPr/>
        </p:nvCxnSpPr>
        <p:spPr bwMode="auto">
          <a:xfrm>
            <a:off x="514100" y="2741732"/>
            <a:ext cx="8096501" cy="1468"/>
          </a:xfrm>
          <a:prstGeom prst="line">
            <a:avLst/>
          </a:prstGeom>
          <a:noFill/>
          <a:ln w="12700" algn="ctr">
            <a:solidFill>
              <a:srgbClr val="FF0000"/>
            </a:solidFill>
            <a:round/>
            <a:headEnd/>
            <a:tailEnd/>
          </a:ln>
        </p:spPr>
      </p:cxnSp>
      <p:pic>
        <p:nvPicPr>
          <p:cNvPr id="22"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02149" y="5738218"/>
            <a:ext cx="1219200" cy="973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8" descr="http://4.bp.blogspot.com/-g3kjlAtq24U/TV-StummaXI/AAAAAAAAA2k/YWOawRn9RUo/s1600/Crab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73749" y="5738211"/>
            <a:ext cx="1389968" cy="983646"/>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6537" y="5738218"/>
            <a:ext cx="1219199" cy="972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icture 5"/>
          <p:cNvPicPr>
            <a:picLocks noChangeAspect="1" noChangeArrowheads="1"/>
          </p:cNvPicPr>
          <p:nvPr/>
        </p:nvPicPr>
        <p:blipFill>
          <a:blip r:embed="rId6" cstate="print">
            <a:extLst>
              <a:ext uri="{BEBA8EAE-BF5A-486C-A8C5-ECC9F3942E4B}">
                <a14:imgProps xmlns:a14="http://schemas.microsoft.com/office/drawing/2010/main">
                  <a14:imgLayer r:embed="rId7">
                    <a14:imgEffect>
                      <a14:brightnessContrast bright="6000" contrast="25000"/>
                    </a14:imgEffect>
                  </a14:imgLayer>
                </a14:imgProps>
              </a:ext>
              <a:ext uri="{28A0092B-C50C-407E-A947-70E740481C1C}">
                <a14:useLocalDpi xmlns:a14="http://schemas.microsoft.com/office/drawing/2010/main" val="0"/>
              </a:ext>
            </a:extLst>
          </a:blip>
          <a:srcRect/>
          <a:stretch>
            <a:fillRect/>
          </a:stretch>
        </p:blipFill>
        <p:spPr bwMode="auto">
          <a:xfrm>
            <a:off x="7081248" y="5711335"/>
            <a:ext cx="1600200" cy="1025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Picture 6"/>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721160" y="5738218"/>
            <a:ext cx="1233743" cy="972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Picture 4"/>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092357" y="5738218"/>
            <a:ext cx="883637" cy="972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 name="Line 6"/>
          <p:cNvSpPr>
            <a:spLocks noChangeShapeType="1"/>
          </p:cNvSpPr>
          <p:nvPr/>
        </p:nvSpPr>
        <p:spPr bwMode="auto">
          <a:xfrm>
            <a:off x="304800" y="228600"/>
            <a:ext cx="8059647" cy="0"/>
          </a:xfrm>
          <a:prstGeom prst="line">
            <a:avLst/>
          </a:prstGeom>
          <a:noFill/>
          <a:ln w="15875">
            <a:solidFill>
              <a:srgbClr val="FF0000"/>
            </a:solidFill>
            <a:round/>
            <a:headEnd/>
            <a:tailEnd/>
          </a:ln>
          <a:effectLst/>
        </p:spPr>
        <p:txBody>
          <a:bodyPr lIns="79641" tIns="39820" rIns="79641" bIns="39820"/>
          <a:lstStyle/>
          <a:p>
            <a:pPr eaLnBrk="0" fontAlgn="base" hangingPunct="0">
              <a:spcBef>
                <a:spcPct val="0"/>
              </a:spcBef>
              <a:spcAft>
                <a:spcPct val="0"/>
              </a:spcAft>
            </a:pPr>
            <a:endParaRPr lang="en-US" sz="1300">
              <a:solidFill>
                <a:srgbClr val="FFFF00"/>
              </a:solidFill>
              <a:latin typeface="Arial" pitchFamily="34" charset="0"/>
            </a:endParaRPr>
          </a:p>
        </p:txBody>
      </p:sp>
      <p:pic>
        <p:nvPicPr>
          <p:cNvPr id="6146" name="Picture 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33400" y="4953000"/>
            <a:ext cx="990599" cy="6154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3" name="TextBox 32"/>
          <p:cNvSpPr txBox="1"/>
          <p:nvPr/>
        </p:nvSpPr>
        <p:spPr>
          <a:xfrm>
            <a:off x="533400" y="1600200"/>
            <a:ext cx="7924799" cy="3847146"/>
          </a:xfrm>
          <a:prstGeom prst="rect">
            <a:avLst/>
          </a:prstGeom>
          <a:solidFill>
            <a:schemeClr val="tx1">
              <a:lumMod val="20000"/>
              <a:lumOff val="80000"/>
            </a:schemeClr>
          </a:solidFill>
          <a:ln>
            <a:solidFill>
              <a:srgbClr val="000000"/>
            </a:solidFill>
          </a:ln>
        </p:spPr>
        <p:txBody>
          <a:bodyPr wrap="square" lIns="91380" tIns="45690" rIns="91380" bIns="45690" rtlCol="0">
            <a:spAutoFit/>
          </a:bodyPr>
          <a:lstStyle/>
          <a:p>
            <a:r>
              <a:rPr lang="en-US" sz="2400" b="1" dirty="0">
                <a:solidFill>
                  <a:srgbClr val="000000"/>
                </a:solidFill>
                <a:latin typeface="Arial" pitchFamily="34" charset="0"/>
              </a:rPr>
              <a:t>Ocean Acidification (OA</a:t>
            </a:r>
            <a:r>
              <a:rPr lang="en-US" sz="2400" b="1" dirty="0" smtClean="0">
                <a:solidFill>
                  <a:srgbClr val="000000"/>
                </a:solidFill>
                <a:latin typeface="Arial" pitchFamily="34" charset="0"/>
              </a:rPr>
              <a:t>)</a:t>
            </a:r>
          </a:p>
          <a:p>
            <a:pPr marL="342900" indent="-342900">
              <a:buFont typeface="Arial"/>
              <a:buChar char="•"/>
            </a:pPr>
            <a:r>
              <a:rPr lang="en-US" sz="2000" dirty="0" smtClean="0">
                <a:solidFill>
                  <a:srgbClr val="0000FF"/>
                </a:solidFill>
                <a:latin typeface="Arial" pitchFamily="34" charset="0"/>
              </a:rPr>
              <a:t>Cause:</a:t>
            </a:r>
            <a:r>
              <a:rPr lang="en-US" sz="2000" dirty="0" smtClean="0">
                <a:solidFill>
                  <a:srgbClr val="000000"/>
                </a:solidFill>
                <a:latin typeface="Arial" pitchFamily="34" charset="0"/>
              </a:rPr>
              <a:t>  </a:t>
            </a:r>
          </a:p>
          <a:p>
            <a:pPr marL="799761" lvl="1" indent="-342900">
              <a:buFont typeface="Arial"/>
              <a:buChar char="•"/>
            </a:pPr>
            <a:r>
              <a:rPr lang="en-US" sz="2000" dirty="0" smtClean="0">
                <a:solidFill>
                  <a:srgbClr val="000000"/>
                </a:solidFill>
                <a:latin typeface="Arial" pitchFamily="34" charset="0"/>
              </a:rPr>
              <a:t>human activities - </a:t>
            </a:r>
            <a:r>
              <a:rPr lang="en-US" sz="2000" b="1" dirty="0" smtClean="0">
                <a:solidFill>
                  <a:srgbClr val="000000"/>
                </a:solidFill>
                <a:latin typeface="Arial" pitchFamily="34" charset="0"/>
              </a:rPr>
              <a:t>global</a:t>
            </a:r>
            <a:r>
              <a:rPr lang="en-US" sz="2000" dirty="0">
                <a:solidFill>
                  <a:srgbClr val="000000"/>
                </a:solidFill>
                <a:latin typeface="Arial" pitchFamily="34" charset="0"/>
              </a:rPr>
              <a:t>, regional, and </a:t>
            </a:r>
            <a:r>
              <a:rPr lang="en-US" sz="2000" dirty="0">
                <a:solidFill>
                  <a:srgbClr val="000000"/>
                </a:solidFill>
                <a:latin typeface="Arial" pitchFamily="34" charset="0"/>
              </a:rPr>
              <a:t>local </a:t>
            </a:r>
            <a:r>
              <a:rPr lang="en-US" sz="2000" dirty="0" smtClean="0">
                <a:solidFill>
                  <a:srgbClr val="000000"/>
                </a:solidFill>
                <a:latin typeface="Arial" pitchFamily="34" charset="0"/>
              </a:rPr>
              <a:t>scales</a:t>
            </a:r>
            <a:br>
              <a:rPr lang="en-US" sz="2000" dirty="0" smtClean="0">
                <a:solidFill>
                  <a:srgbClr val="000000"/>
                </a:solidFill>
                <a:latin typeface="Arial" pitchFamily="34" charset="0"/>
              </a:rPr>
            </a:br>
            <a:endParaRPr lang="en-US" sz="2000" dirty="0">
              <a:solidFill>
                <a:srgbClr val="000000"/>
              </a:solidFill>
              <a:latin typeface="Arial" pitchFamily="34" charset="0"/>
            </a:endParaRPr>
          </a:p>
          <a:p>
            <a:pPr marL="342682" indent="-342682">
              <a:buFont typeface="Arial" pitchFamily="34" charset="0"/>
              <a:buChar char="•"/>
            </a:pPr>
            <a:r>
              <a:rPr lang="en-US" sz="2000" dirty="0" smtClean="0">
                <a:solidFill>
                  <a:srgbClr val="0000FF"/>
                </a:solidFill>
                <a:latin typeface="Arial" pitchFamily="34" charset="0"/>
              </a:rPr>
              <a:t>Effects:  </a:t>
            </a:r>
          </a:p>
          <a:p>
            <a:pPr marL="799543" lvl="1" indent="-342682">
              <a:buFont typeface="Arial" pitchFamily="34" charset="0"/>
              <a:buChar char="•"/>
            </a:pPr>
            <a:r>
              <a:rPr lang="en-US" sz="2000" dirty="0" smtClean="0">
                <a:solidFill>
                  <a:srgbClr val="000000"/>
                </a:solidFill>
                <a:latin typeface="Arial" pitchFamily="34" charset="0"/>
              </a:rPr>
              <a:t>marine </a:t>
            </a:r>
            <a:r>
              <a:rPr lang="en-US" sz="2000" dirty="0">
                <a:solidFill>
                  <a:srgbClr val="000000"/>
                </a:solidFill>
                <a:latin typeface="Arial" pitchFamily="34" charset="0"/>
              </a:rPr>
              <a:t>organisms</a:t>
            </a:r>
            <a:r>
              <a:rPr lang="en-US" sz="2000" dirty="0" smtClean="0">
                <a:solidFill>
                  <a:srgbClr val="000000"/>
                </a:solidFill>
                <a:latin typeface="Arial" pitchFamily="34" charset="0"/>
              </a:rPr>
              <a:t>, marine ecosystem function, benefits</a:t>
            </a:r>
            <a:br>
              <a:rPr lang="en-US" sz="2000" dirty="0" smtClean="0">
                <a:solidFill>
                  <a:srgbClr val="000000"/>
                </a:solidFill>
                <a:latin typeface="Arial" pitchFamily="34" charset="0"/>
              </a:rPr>
            </a:br>
            <a:r>
              <a:rPr lang="en-US" sz="2000" dirty="0" smtClean="0">
                <a:solidFill>
                  <a:srgbClr val="000000"/>
                </a:solidFill>
                <a:latin typeface="Arial" pitchFamily="34" charset="0"/>
              </a:rPr>
              <a:t>for society</a:t>
            </a:r>
            <a:br>
              <a:rPr lang="en-US" sz="2000" dirty="0" smtClean="0">
                <a:solidFill>
                  <a:srgbClr val="000000"/>
                </a:solidFill>
                <a:latin typeface="Arial" pitchFamily="34" charset="0"/>
              </a:rPr>
            </a:br>
            <a:endParaRPr lang="en-US" sz="2000" dirty="0">
              <a:solidFill>
                <a:srgbClr val="000000"/>
              </a:solidFill>
              <a:latin typeface="Arial" pitchFamily="34" charset="0"/>
            </a:endParaRPr>
          </a:p>
          <a:p>
            <a:pPr marL="342682" indent="-342682">
              <a:buFont typeface="Arial" pitchFamily="34" charset="0"/>
              <a:buChar char="•"/>
            </a:pPr>
            <a:r>
              <a:rPr lang="en-US" sz="2000" dirty="0" smtClean="0">
                <a:solidFill>
                  <a:srgbClr val="0000FF"/>
                </a:solidFill>
                <a:latin typeface="Arial" pitchFamily="34" charset="0"/>
              </a:rPr>
              <a:t>Solutions?:</a:t>
            </a:r>
            <a:endParaRPr lang="en-US" sz="2000" dirty="0" smtClean="0">
              <a:solidFill>
                <a:srgbClr val="000000"/>
              </a:solidFill>
              <a:latin typeface="Arial" pitchFamily="34" charset="0"/>
            </a:endParaRPr>
          </a:p>
          <a:p>
            <a:pPr marL="799543" lvl="1" indent="-342682">
              <a:buFont typeface="Arial" pitchFamily="34" charset="0"/>
              <a:buChar char="•"/>
            </a:pPr>
            <a:r>
              <a:rPr lang="en-US" sz="2000" dirty="0" smtClean="0">
                <a:solidFill>
                  <a:srgbClr val="000000"/>
                </a:solidFill>
                <a:latin typeface="Arial" pitchFamily="34" charset="0"/>
              </a:rPr>
              <a:t>Reduce CO</a:t>
            </a:r>
            <a:r>
              <a:rPr lang="en-US" sz="2000" baseline="-25000" dirty="0" smtClean="0">
                <a:solidFill>
                  <a:srgbClr val="000000"/>
                </a:solidFill>
                <a:latin typeface="Arial" pitchFamily="34" charset="0"/>
              </a:rPr>
              <a:t>2</a:t>
            </a:r>
            <a:r>
              <a:rPr lang="en-US" sz="2000" dirty="0" smtClean="0">
                <a:solidFill>
                  <a:srgbClr val="000000"/>
                </a:solidFill>
                <a:latin typeface="Arial" pitchFamily="34" charset="0"/>
              </a:rPr>
              <a:t> emissions</a:t>
            </a:r>
          </a:p>
          <a:p>
            <a:pPr marL="799543" lvl="1" indent="-342682">
              <a:buFont typeface="Arial" pitchFamily="34" charset="0"/>
              <a:buChar char="•"/>
            </a:pPr>
            <a:r>
              <a:rPr lang="en-US" sz="2000" dirty="0" smtClean="0">
                <a:solidFill>
                  <a:srgbClr val="000000"/>
                </a:solidFill>
                <a:latin typeface="Arial" pitchFamily="34" charset="0"/>
              </a:rPr>
              <a:t>Management </a:t>
            </a:r>
            <a:r>
              <a:rPr lang="en-US" sz="2000" dirty="0">
                <a:solidFill>
                  <a:srgbClr val="000000"/>
                </a:solidFill>
                <a:latin typeface="Arial" pitchFamily="34" charset="0"/>
              </a:rPr>
              <a:t>of local / regional stressors can reduce or delay </a:t>
            </a:r>
            <a:r>
              <a:rPr lang="en-US" sz="2000" dirty="0">
                <a:solidFill>
                  <a:srgbClr val="000000"/>
                </a:solidFill>
                <a:latin typeface="Arial" pitchFamily="34" charset="0"/>
              </a:rPr>
              <a:t>impacts</a:t>
            </a:r>
            <a:endParaRPr lang="en-US" sz="2000" dirty="0">
              <a:solidFill>
                <a:srgbClr val="000000"/>
              </a:solidFill>
              <a:latin typeface="Arial" pitchFamily="34" charset="0"/>
            </a:endParaRPr>
          </a:p>
        </p:txBody>
      </p:sp>
    </p:spTree>
    <p:extLst>
      <p:ext uri="{BB962C8B-B14F-4D97-AF65-F5344CB8AC3E}">
        <p14:creationId xmlns:p14="http://schemas.microsoft.com/office/powerpoint/2010/main" val="398000049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left)">
                                      <p:cBhvr>
                                        <p:cTn id="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9285" y="116115"/>
            <a:ext cx="3852641" cy="1143490"/>
          </a:xfrm>
        </p:spPr>
        <p:txBody>
          <a:bodyPr/>
          <a:lstStyle/>
          <a:p>
            <a:r>
              <a:rPr lang="en-US" sz="2900" dirty="0">
                <a:solidFill>
                  <a:srgbClr val="000000"/>
                </a:solidFill>
                <a:latin typeface="Comic Sans MS" pitchFamily="66" charset="0"/>
              </a:rPr>
              <a:t>CO</a:t>
            </a:r>
            <a:r>
              <a:rPr lang="en-US" sz="2900" baseline="-25000" dirty="0">
                <a:solidFill>
                  <a:srgbClr val="000000"/>
                </a:solidFill>
                <a:latin typeface="Comic Sans MS" pitchFamily="66" charset="0"/>
              </a:rPr>
              <a:t>2</a:t>
            </a:r>
            <a:r>
              <a:rPr lang="en-US" sz="2900" dirty="0">
                <a:solidFill>
                  <a:srgbClr val="000000"/>
                </a:solidFill>
                <a:latin typeface="Comic Sans MS" pitchFamily="66" charset="0"/>
              </a:rPr>
              <a:t> emissions are rising rapidly</a:t>
            </a:r>
            <a:endParaRPr lang="en-GB" sz="2900" dirty="0">
              <a:solidFill>
                <a:srgbClr val="000000"/>
              </a:solidFill>
              <a:latin typeface="Comic Sans MS" pitchFamily="66" charset="0"/>
            </a:endParaRPr>
          </a:p>
        </p:txBody>
      </p:sp>
      <p:grpSp>
        <p:nvGrpSpPr>
          <p:cNvPr id="11" name="Group 10"/>
          <p:cNvGrpSpPr/>
          <p:nvPr/>
        </p:nvGrpSpPr>
        <p:grpSpPr>
          <a:xfrm>
            <a:off x="127572" y="105825"/>
            <a:ext cx="4737133" cy="6699264"/>
            <a:chOff x="142875" y="114300"/>
            <a:chExt cx="5305425" cy="7235825"/>
          </a:xfrm>
        </p:grpSpPr>
        <p:sp>
          <p:nvSpPr>
            <p:cNvPr id="9" name="Rectangle 8"/>
            <p:cNvSpPr/>
            <p:nvPr/>
          </p:nvSpPr>
          <p:spPr bwMode="auto">
            <a:xfrm>
              <a:off x="142875" y="114300"/>
              <a:ext cx="5305425" cy="7235825"/>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32637" eaLnBrk="0" fontAlgn="base" hangingPunct="0">
                <a:spcBef>
                  <a:spcPct val="0"/>
                </a:spcBef>
                <a:spcAft>
                  <a:spcPct val="0"/>
                </a:spcAft>
              </a:pPr>
              <a:endParaRPr lang="en-GB" sz="1300">
                <a:latin typeface="Arial" pitchFamily="34" charset="0"/>
              </a:endParaRPr>
            </a:p>
          </p:txBody>
        </p:sp>
        <p:pic>
          <p:nvPicPr>
            <p:cNvPr id="3041281" name="Picture 1" descr="F:\CO2\Globalview CO2\F1_large.jpg"/>
            <p:cNvPicPr>
              <a:picLocks noChangeAspect="1" noChangeArrowheads="1"/>
            </p:cNvPicPr>
            <p:nvPr/>
          </p:nvPicPr>
          <p:blipFill>
            <a:blip r:embed="rId3" cstate="print"/>
            <a:srcRect/>
            <a:stretch>
              <a:fillRect/>
            </a:stretch>
          </p:blipFill>
          <p:spPr bwMode="auto">
            <a:xfrm>
              <a:off x="266699" y="225196"/>
              <a:ext cx="5095875" cy="6983641"/>
            </a:xfrm>
            <a:prstGeom prst="rect">
              <a:avLst/>
            </a:prstGeom>
            <a:noFill/>
          </p:spPr>
        </p:pic>
        <p:grpSp>
          <p:nvGrpSpPr>
            <p:cNvPr id="13" name="Group 12"/>
            <p:cNvGrpSpPr/>
            <p:nvPr/>
          </p:nvGrpSpPr>
          <p:grpSpPr>
            <a:xfrm>
              <a:off x="190989" y="3762375"/>
              <a:ext cx="5219212" cy="3524250"/>
              <a:chOff x="-57443" y="1578149"/>
              <a:chExt cx="8088923" cy="5485592"/>
            </a:xfrm>
          </p:grpSpPr>
          <p:pic>
            <p:nvPicPr>
              <p:cNvPr id="3" name="Picture 2" descr="SRES and emissions.jpg"/>
              <p:cNvPicPr>
                <a:picLocks noChangeAspect="1"/>
              </p:cNvPicPr>
              <p:nvPr/>
            </p:nvPicPr>
            <p:blipFill>
              <a:blip r:embed="rId4" cstate="print"/>
              <a:stretch>
                <a:fillRect/>
              </a:stretch>
            </p:blipFill>
            <p:spPr>
              <a:xfrm>
                <a:off x="-57443" y="1578149"/>
                <a:ext cx="8088923" cy="5485592"/>
              </a:xfrm>
              <a:prstGeom prst="rect">
                <a:avLst/>
              </a:prstGeom>
            </p:spPr>
          </p:pic>
          <p:sp>
            <p:nvSpPr>
              <p:cNvPr id="7" name="Oval 6"/>
              <p:cNvSpPr/>
              <p:nvPr/>
            </p:nvSpPr>
            <p:spPr bwMode="auto">
              <a:xfrm>
                <a:off x="6276299" y="3437494"/>
                <a:ext cx="136867" cy="129540"/>
              </a:xfrm>
              <a:prstGeom prst="ellipse">
                <a:avLst/>
              </a:prstGeom>
              <a:solidFill>
                <a:srgbClr val="00FF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32637" eaLnBrk="0" fontAlgn="base" hangingPunct="0">
                  <a:spcBef>
                    <a:spcPct val="0"/>
                  </a:spcBef>
                  <a:spcAft>
                    <a:spcPct val="0"/>
                  </a:spcAft>
                </a:pPr>
                <a:endParaRPr lang="en-GB" sz="1300" dirty="0">
                  <a:latin typeface="Arial" pitchFamily="34" charset="0"/>
                </a:endParaRPr>
              </a:p>
            </p:txBody>
          </p:sp>
          <p:sp>
            <p:nvSpPr>
              <p:cNvPr id="10" name="Oval 9"/>
              <p:cNvSpPr/>
              <p:nvPr/>
            </p:nvSpPr>
            <p:spPr bwMode="auto">
              <a:xfrm>
                <a:off x="6602989" y="3201851"/>
                <a:ext cx="136867" cy="129540"/>
              </a:xfrm>
              <a:prstGeom prst="ellipse">
                <a:avLst/>
              </a:prstGeom>
              <a:solidFill>
                <a:srgbClr val="00FF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32637" eaLnBrk="0" fontAlgn="base" hangingPunct="0">
                  <a:spcBef>
                    <a:spcPct val="0"/>
                  </a:spcBef>
                  <a:spcAft>
                    <a:spcPct val="0"/>
                  </a:spcAft>
                </a:pPr>
                <a:endParaRPr lang="en-GB" sz="1300" dirty="0">
                  <a:latin typeface="Arial" pitchFamily="34" charset="0"/>
                </a:endParaRPr>
              </a:p>
            </p:txBody>
          </p:sp>
          <p:sp>
            <p:nvSpPr>
              <p:cNvPr id="12" name="Oval 11"/>
              <p:cNvSpPr/>
              <p:nvPr/>
            </p:nvSpPr>
            <p:spPr bwMode="auto">
              <a:xfrm>
                <a:off x="6928731" y="3062299"/>
                <a:ext cx="136867" cy="129540"/>
              </a:xfrm>
              <a:prstGeom prst="ellipse">
                <a:avLst/>
              </a:prstGeom>
              <a:solidFill>
                <a:srgbClr val="00FF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32637" eaLnBrk="0" fontAlgn="base" hangingPunct="0">
                  <a:spcBef>
                    <a:spcPct val="0"/>
                  </a:spcBef>
                  <a:spcAft>
                    <a:spcPct val="0"/>
                  </a:spcAft>
                </a:pPr>
                <a:endParaRPr lang="en-GB" sz="1300" dirty="0">
                  <a:latin typeface="Arial" pitchFamily="34" charset="0"/>
                </a:endParaRPr>
              </a:p>
            </p:txBody>
          </p:sp>
        </p:grpSp>
      </p:grpSp>
      <p:cxnSp>
        <p:nvCxnSpPr>
          <p:cNvPr id="18" name="Straight Connector 17"/>
          <p:cNvCxnSpPr/>
          <p:nvPr/>
        </p:nvCxnSpPr>
        <p:spPr bwMode="auto">
          <a:xfrm rot="10800000">
            <a:off x="5163213" y="1239516"/>
            <a:ext cx="3486938" cy="0"/>
          </a:xfrm>
          <a:prstGeom prst="line">
            <a:avLst/>
          </a:prstGeom>
          <a:solidFill>
            <a:schemeClr val="accent1"/>
          </a:solidFill>
          <a:ln w="9525" cap="flat" cmpd="sng" algn="ctr">
            <a:solidFill>
              <a:srgbClr val="FF0000"/>
            </a:solidFill>
            <a:prstDash val="solid"/>
            <a:round/>
            <a:headEnd type="none" w="med" len="med"/>
            <a:tailEnd type="none" w="med" len="med"/>
          </a:ln>
          <a:effectLst/>
        </p:spPr>
      </p:cxnSp>
      <p:sp>
        <p:nvSpPr>
          <p:cNvPr id="19" name="TextBox 18"/>
          <p:cNvSpPr txBox="1"/>
          <p:nvPr/>
        </p:nvSpPr>
        <p:spPr>
          <a:xfrm>
            <a:off x="5083149" y="1525633"/>
            <a:ext cx="4230472" cy="2161201"/>
          </a:xfrm>
          <a:prstGeom prst="rect">
            <a:avLst/>
          </a:prstGeom>
          <a:noFill/>
        </p:spPr>
        <p:txBody>
          <a:bodyPr wrap="square" lIns="82901" tIns="41450" rIns="82901" bIns="41450" rtlCol="0">
            <a:spAutoFit/>
          </a:bodyPr>
          <a:lstStyle/>
          <a:p>
            <a:pPr>
              <a:buFont typeface="Arial" pitchFamily="34" charset="0"/>
              <a:buChar char="•"/>
            </a:pPr>
            <a:r>
              <a:rPr lang="en-US" sz="1500" dirty="0">
                <a:solidFill>
                  <a:srgbClr val="FFFFFF"/>
                </a:solidFill>
              </a:rPr>
              <a:t>  Various scenarios</a:t>
            </a:r>
            <a:br>
              <a:rPr lang="en-US" sz="1500" dirty="0">
                <a:solidFill>
                  <a:srgbClr val="FFFFFF"/>
                </a:solidFill>
              </a:rPr>
            </a:br>
            <a:endParaRPr lang="en-US" sz="1500" dirty="0">
              <a:solidFill>
                <a:srgbClr val="FFFFFF"/>
              </a:solidFill>
            </a:endParaRPr>
          </a:p>
          <a:p>
            <a:pPr>
              <a:buFont typeface="Arial" pitchFamily="34" charset="0"/>
              <a:buChar char="•"/>
            </a:pPr>
            <a:r>
              <a:rPr lang="en-US" sz="1500" dirty="0">
                <a:solidFill>
                  <a:srgbClr val="FFFFFF"/>
                </a:solidFill>
              </a:rPr>
              <a:t>  Current emissions high, increasing</a:t>
            </a:r>
            <a:br>
              <a:rPr lang="en-US" sz="1500" dirty="0">
                <a:solidFill>
                  <a:srgbClr val="FFFFFF"/>
                </a:solidFill>
              </a:rPr>
            </a:br>
            <a:endParaRPr lang="en-US" sz="1500" dirty="0">
              <a:solidFill>
                <a:srgbClr val="FFFFFF"/>
              </a:solidFill>
            </a:endParaRPr>
          </a:p>
          <a:p>
            <a:pPr>
              <a:buFont typeface="Arial" pitchFamily="34" charset="0"/>
              <a:buChar char="•"/>
            </a:pPr>
            <a:r>
              <a:rPr lang="en-US" sz="1500" dirty="0">
                <a:solidFill>
                  <a:srgbClr val="FFFFFF"/>
                </a:solidFill>
              </a:rPr>
              <a:t>  Climate-agreements / legislation</a:t>
            </a:r>
            <a:br>
              <a:rPr lang="en-US" sz="1500" dirty="0">
                <a:solidFill>
                  <a:srgbClr val="FFFFFF"/>
                </a:solidFill>
              </a:rPr>
            </a:br>
            <a:endParaRPr lang="en-US" sz="1500" dirty="0">
              <a:solidFill>
                <a:srgbClr val="FFFFFF"/>
              </a:solidFill>
            </a:endParaRPr>
          </a:p>
          <a:p>
            <a:pPr>
              <a:buFont typeface="Arial" pitchFamily="34" charset="0"/>
              <a:buChar char="•"/>
            </a:pPr>
            <a:r>
              <a:rPr lang="en-US" sz="1500" dirty="0">
                <a:solidFill>
                  <a:srgbClr val="FFFFFF"/>
                </a:solidFill>
              </a:rPr>
              <a:t>  High emissions = larger climate / ocean</a:t>
            </a:r>
          </a:p>
          <a:p>
            <a:r>
              <a:rPr lang="en-US" sz="1500" dirty="0">
                <a:solidFill>
                  <a:srgbClr val="FFFFFF"/>
                </a:solidFill>
              </a:rPr>
              <a:t>        changes</a:t>
            </a:r>
          </a:p>
          <a:p>
            <a:pPr>
              <a:buFont typeface="Arial" pitchFamily="34" charset="0"/>
              <a:buChar char="•"/>
            </a:pPr>
            <a:endParaRPr lang="en-GB" sz="1500" dirty="0">
              <a:solidFill>
                <a:srgbClr val="FFFFFF"/>
              </a:solidFill>
            </a:endParaRPr>
          </a:p>
        </p:txBody>
      </p:sp>
      <p:grpSp>
        <p:nvGrpSpPr>
          <p:cNvPr id="36" name="Group 35"/>
          <p:cNvGrpSpPr/>
          <p:nvPr/>
        </p:nvGrpSpPr>
        <p:grpSpPr>
          <a:xfrm>
            <a:off x="856144" y="2104728"/>
            <a:ext cx="3716563" cy="1534455"/>
            <a:chOff x="958851" y="2273300"/>
            <a:chExt cx="4162422" cy="1657353"/>
          </a:xfrm>
        </p:grpSpPr>
        <p:sp>
          <p:nvSpPr>
            <p:cNvPr id="14" name="Rectangle 13"/>
            <p:cNvSpPr/>
            <p:nvPr/>
          </p:nvSpPr>
          <p:spPr bwMode="auto">
            <a:xfrm>
              <a:off x="3340100" y="2276475"/>
              <a:ext cx="336550" cy="495300"/>
            </a:xfrm>
            <a:prstGeom prst="rect">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32637" eaLnBrk="0" fontAlgn="base" hangingPunct="0">
                <a:spcBef>
                  <a:spcPct val="0"/>
                </a:spcBef>
                <a:spcAft>
                  <a:spcPct val="0"/>
                </a:spcAft>
              </a:pPr>
              <a:endParaRPr lang="en-US" sz="1300">
                <a:latin typeface="Arial" pitchFamily="34" charset="0"/>
              </a:endParaRPr>
            </a:p>
          </p:txBody>
        </p:sp>
        <p:cxnSp>
          <p:nvCxnSpPr>
            <p:cNvPr id="16" name="Straight Connector 15"/>
            <p:cNvCxnSpPr/>
            <p:nvPr/>
          </p:nvCxnSpPr>
          <p:spPr bwMode="auto">
            <a:xfrm rot="10800000" flipV="1">
              <a:off x="958851" y="2273300"/>
              <a:ext cx="2378075" cy="1657350"/>
            </a:xfrm>
            <a:prstGeom prst="line">
              <a:avLst/>
            </a:prstGeom>
            <a:solidFill>
              <a:schemeClr val="accent1"/>
            </a:solidFill>
            <a:ln w="3175" cap="flat" cmpd="sng" algn="ctr">
              <a:solidFill>
                <a:srgbClr val="000000"/>
              </a:solidFill>
              <a:prstDash val="sysDash"/>
              <a:round/>
              <a:headEnd type="none" w="med" len="med"/>
              <a:tailEnd type="none" w="med" len="med"/>
            </a:ln>
            <a:effectLst/>
          </p:spPr>
        </p:cxnSp>
        <p:cxnSp>
          <p:nvCxnSpPr>
            <p:cNvPr id="20" name="Straight Connector 19"/>
            <p:cNvCxnSpPr/>
            <p:nvPr/>
          </p:nvCxnSpPr>
          <p:spPr bwMode="auto">
            <a:xfrm rot="16200000" flipH="1">
              <a:off x="3579812" y="2376487"/>
              <a:ext cx="1635124" cy="1447799"/>
            </a:xfrm>
            <a:prstGeom prst="line">
              <a:avLst/>
            </a:prstGeom>
            <a:solidFill>
              <a:schemeClr val="accent1"/>
            </a:solidFill>
            <a:ln w="3175" cap="flat" cmpd="sng" algn="ctr">
              <a:solidFill>
                <a:srgbClr val="000000"/>
              </a:solidFill>
              <a:prstDash val="solid"/>
              <a:round/>
              <a:headEnd type="none" w="med" len="med"/>
              <a:tailEnd type="none" w="med" len="med"/>
            </a:ln>
            <a:effectLst/>
          </p:spPr>
        </p:cxnSp>
        <p:cxnSp>
          <p:nvCxnSpPr>
            <p:cNvPr id="22" name="Straight Connector 21"/>
            <p:cNvCxnSpPr/>
            <p:nvPr/>
          </p:nvCxnSpPr>
          <p:spPr bwMode="auto">
            <a:xfrm rot="5400000">
              <a:off x="2422525" y="3006725"/>
              <a:ext cx="1168400" cy="679450"/>
            </a:xfrm>
            <a:prstGeom prst="line">
              <a:avLst/>
            </a:prstGeom>
            <a:solidFill>
              <a:schemeClr val="accent1"/>
            </a:solidFill>
            <a:ln w="3175" cap="flat" cmpd="sng" algn="ctr">
              <a:solidFill>
                <a:srgbClr val="000000"/>
              </a:solidFill>
              <a:prstDash val="sysDash"/>
              <a:round/>
              <a:headEnd type="none" w="med" len="med"/>
              <a:tailEnd type="none" w="med" len="med"/>
            </a:ln>
            <a:effectLst/>
          </p:spPr>
        </p:cxnSp>
        <p:cxnSp>
          <p:nvCxnSpPr>
            <p:cNvPr id="27" name="Straight Connector 26"/>
            <p:cNvCxnSpPr/>
            <p:nvPr/>
          </p:nvCxnSpPr>
          <p:spPr bwMode="auto">
            <a:xfrm rot="16200000" flipH="1">
              <a:off x="3298824" y="3140074"/>
              <a:ext cx="1168404" cy="412753"/>
            </a:xfrm>
            <a:prstGeom prst="line">
              <a:avLst/>
            </a:prstGeom>
            <a:solidFill>
              <a:schemeClr val="accent1"/>
            </a:solidFill>
            <a:ln w="3175" cap="flat" cmpd="sng" algn="ctr">
              <a:solidFill>
                <a:srgbClr val="000000"/>
              </a:solidFill>
              <a:prstDash val="solid"/>
              <a:round/>
              <a:headEnd type="none" w="med" len="med"/>
              <a:tailEnd type="none" w="med" len="med"/>
            </a:ln>
            <a:effectLst/>
          </p:spPr>
        </p:cxnSp>
      </p:grpSp>
      <p:sp>
        <p:nvSpPr>
          <p:cNvPr id="4" name="Rectangle 3"/>
          <p:cNvSpPr/>
          <p:nvPr/>
        </p:nvSpPr>
        <p:spPr bwMode="auto">
          <a:xfrm>
            <a:off x="0" y="3444563"/>
            <a:ext cx="4876800" cy="3399608"/>
          </a:xfrm>
          <a:prstGeom prst="rect">
            <a:avLst/>
          </a:prstGeom>
          <a:solidFill>
            <a:srgbClr val="FFFFFF"/>
          </a:solidFill>
          <a:ln w="9525" cap="flat" cmpd="sng" algn="ctr">
            <a:solidFill>
              <a:srgbClr val="FFFFFF"/>
            </a:solidFill>
            <a:prstDash val="solid"/>
            <a:round/>
            <a:headEnd type="none" w="med" len="med"/>
            <a:tailEnd type="none" w="med" len="med"/>
          </a:ln>
          <a:effectLst/>
        </p:spPr>
        <p:txBody>
          <a:bodyPr vert="horz" wrap="square" lIns="82901" tIns="41450" rIns="82901" bIns="41450" numCol="1" rtlCol="0" anchor="t" anchorCtr="0" compatLnSpc="1">
            <a:prstTxWarp prst="textNoShape">
              <a:avLst/>
            </a:prstTxWarp>
          </a:bodyPr>
          <a:lstStyle/>
          <a:p>
            <a:pPr defTabSz="932637" eaLnBrk="0" fontAlgn="base" hangingPunct="0">
              <a:spcBef>
                <a:spcPct val="0"/>
              </a:spcBef>
              <a:spcAft>
                <a:spcPct val="0"/>
              </a:spcAft>
            </a:pPr>
            <a:endParaRPr lang="en-US" sz="1300">
              <a:latin typeface="Arial" pitchFamily="34" charset="0"/>
            </a:endParaRPr>
          </a:p>
        </p:txBody>
      </p:sp>
      <p:pic>
        <p:nvPicPr>
          <p:cNvPr id="5" name="Picture 4"/>
          <p:cNvPicPr>
            <a:picLocks noChangeAspect="1"/>
          </p:cNvPicPr>
          <p:nvPr/>
        </p:nvPicPr>
        <p:blipFill>
          <a:blip r:embed="rId5">
            <a:extLst>
              <a:ext uri="{BEBA8EAE-BF5A-486C-A8C5-ECC9F3942E4B}">
                <a14:imgProps xmlns:a14="http://schemas.microsoft.com/office/drawing/2010/main">
                  <a14:imgLayer r:embed="rId6">
                    <a14:imgEffect>
                      <a14:saturation sat="138000"/>
                    </a14:imgEffect>
                    <a14:imgEffect>
                      <a14:brightnessContrast bright="20000" contrast="14000"/>
                    </a14:imgEffect>
                  </a14:imgLayer>
                </a14:imgProps>
              </a:ext>
            </a:extLst>
          </a:blip>
          <a:stretch>
            <a:fillRect/>
          </a:stretch>
        </p:blipFill>
        <p:spPr>
          <a:xfrm>
            <a:off x="4993706" y="3845733"/>
            <a:ext cx="3932019" cy="2715398"/>
          </a:xfrm>
          <a:prstGeom prst="rect">
            <a:avLst/>
          </a:prstGeom>
        </p:spPr>
      </p:pic>
      <p:grpSp>
        <p:nvGrpSpPr>
          <p:cNvPr id="21" name="Group 20"/>
          <p:cNvGrpSpPr/>
          <p:nvPr/>
        </p:nvGrpSpPr>
        <p:grpSpPr>
          <a:xfrm>
            <a:off x="4953000" y="1295400"/>
            <a:ext cx="3962400" cy="2438400"/>
            <a:chOff x="3200400" y="18464"/>
            <a:chExt cx="4495800" cy="2514600"/>
          </a:xfrm>
        </p:grpSpPr>
        <p:grpSp>
          <p:nvGrpSpPr>
            <p:cNvPr id="23" name="Group 22"/>
            <p:cNvGrpSpPr/>
            <p:nvPr/>
          </p:nvGrpSpPr>
          <p:grpSpPr>
            <a:xfrm>
              <a:off x="3200400" y="18464"/>
              <a:ext cx="4495800" cy="2514600"/>
              <a:chOff x="3657600" y="0"/>
              <a:chExt cx="5486400" cy="3048000"/>
            </a:xfrm>
          </p:grpSpPr>
          <p:grpSp>
            <p:nvGrpSpPr>
              <p:cNvPr id="25" name="Group 24"/>
              <p:cNvGrpSpPr/>
              <p:nvPr/>
            </p:nvGrpSpPr>
            <p:grpSpPr>
              <a:xfrm>
                <a:off x="3657600" y="0"/>
                <a:ext cx="5486400" cy="3048000"/>
                <a:chOff x="3657600" y="0"/>
                <a:chExt cx="5486400" cy="3048000"/>
              </a:xfrm>
            </p:grpSpPr>
            <p:sp>
              <p:nvSpPr>
                <p:cNvPr id="28" name="Rectangle 27"/>
                <p:cNvSpPr/>
                <p:nvPr/>
              </p:nvSpPr>
              <p:spPr bwMode="auto">
                <a:xfrm>
                  <a:off x="3657600" y="0"/>
                  <a:ext cx="5486400" cy="3048000"/>
                </a:xfrm>
                <a:prstGeom prst="rect">
                  <a:avLst/>
                </a:prstGeom>
                <a:solidFill>
                  <a:srgbClr val="FFFFFF"/>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1028512" eaLnBrk="0" fontAlgn="base" hangingPunct="0">
                    <a:spcBef>
                      <a:spcPct val="0"/>
                    </a:spcBef>
                    <a:spcAft>
                      <a:spcPct val="0"/>
                    </a:spcAft>
                  </a:pPr>
                  <a:endParaRPr lang="en-US" sz="1400" dirty="0">
                    <a:latin typeface="Arial" pitchFamily="34" charset="0"/>
                  </a:endParaRPr>
                </a:p>
              </p:txBody>
            </p:sp>
            <p:pic>
              <p:nvPicPr>
                <p:cNvPr id="29" name="Picture 28"/>
                <p:cNvPicPr>
                  <a:picLocks noChangeAspect="1"/>
                </p:cNvPicPr>
                <p:nvPr/>
              </p:nvPicPr>
              <p:blipFill>
                <a:blip r:embed="rId7"/>
                <a:stretch>
                  <a:fillRect/>
                </a:stretch>
              </p:blipFill>
              <p:spPr>
                <a:xfrm>
                  <a:off x="3733800" y="152400"/>
                  <a:ext cx="5301574" cy="2667000"/>
                </a:xfrm>
                <a:prstGeom prst="rect">
                  <a:avLst/>
                </a:prstGeom>
              </p:spPr>
            </p:pic>
          </p:grpSp>
          <p:sp>
            <p:nvSpPr>
              <p:cNvPr id="26" name="TextBox 25"/>
              <p:cNvSpPr txBox="1"/>
              <p:nvPr/>
            </p:nvSpPr>
            <p:spPr>
              <a:xfrm>
                <a:off x="5838864" y="2694801"/>
                <a:ext cx="2044158" cy="346249"/>
              </a:xfrm>
              <a:prstGeom prst="rect">
                <a:avLst/>
              </a:prstGeom>
              <a:noFill/>
            </p:spPr>
            <p:txBody>
              <a:bodyPr wrap="none" rtlCol="0">
                <a:spAutoFit/>
              </a:bodyPr>
              <a:lstStyle/>
              <a:p>
                <a:r>
                  <a:rPr lang="en-US" sz="1200" b="1" dirty="0">
                    <a:solidFill>
                      <a:srgbClr val="000000"/>
                    </a:solidFill>
                  </a:rPr>
                  <a:t>1000s of year ago</a:t>
                </a:r>
              </a:p>
            </p:txBody>
          </p:sp>
        </p:grpSp>
        <p:sp>
          <p:nvSpPr>
            <p:cNvPr id="24" name="TextBox 23"/>
            <p:cNvSpPr txBox="1"/>
            <p:nvPr/>
          </p:nvSpPr>
          <p:spPr>
            <a:xfrm>
              <a:off x="4038600" y="381000"/>
              <a:ext cx="2743199" cy="617103"/>
            </a:xfrm>
            <a:prstGeom prst="rect">
              <a:avLst/>
            </a:prstGeom>
            <a:noFill/>
          </p:spPr>
          <p:txBody>
            <a:bodyPr wrap="square" rtlCol="0">
              <a:spAutoFit/>
            </a:bodyPr>
            <a:lstStyle/>
            <a:p>
              <a:r>
                <a:rPr lang="en-US" sz="1600" dirty="0">
                  <a:solidFill>
                    <a:srgbClr val="0000FF"/>
                  </a:solidFill>
                </a:rPr>
                <a:t>450,000 year history of atmospheric CO</a:t>
              </a:r>
              <a:r>
                <a:rPr lang="en-US" sz="1600" baseline="-25000" dirty="0">
                  <a:solidFill>
                    <a:srgbClr val="0000FF"/>
                  </a:solidFill>
                </a:rPr>
                <a:t>2</a:t>
              </a:r>
              <a:r>
                <a:rPr lang="en-US" sz="1600" dirty="0">
                  <a:solidFill>
                    <a:srgbClr val="0000FF"/>
                  </a:solidFill>
                </a:rPr>
                <a:t> levels</a:t>
              </a:r>
            </a:p>
          </p:txBody>
        </p:sp>
      </p:grpSp>
    </p:spTree>
    <p:extLst>
      <p:ext uri="{BB962C8B-B14F-4D97-AF65-F5344CB8AC3E}">
        <p14:creationId xmlns:p14="http://schemas.microsoft.com/office/powerpoint/2010/main" val="213039831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childTnLst>
                          </p:cTn>
                        </p:par>
                        <p:par>
                          <p:cTn id="7" fill="hold">
                            <p:stCondLst>
                              <p:cond delay="0"/>
                            </p:stCondLst>
                            <p:childTnLst>
                              <p:par>
                                <p:cTn id="8" presetID="22" presetClass="exit" presetSubtype="1" fill="hold" grpId="0" nodeType="afterEffect">
                                  <p:stCondLst>
                                    <p:cond delay="0"/>
                                  </p:stCondLst>
                                  <p:childTnLst>
                                    <p:animEffect transition="out" filter="wipe(up)">
                                      <p:cBhvr>
                                        <p:cTn id="9" dur="500"/>
                                        <p:tgtEl>
                                          <p:spTgt spid="4"/>
                                        </p:tgtEl>
                                      </p:cBhvr>
                                    </p:animEffect>
                                    <p:set>
                                      <p:cBhvr>
                                        <p:cTn id="10" dur="1" fill="hold">
                                          <p:stCondLst>
                                            <p:cond delay="499"/>
                                          </p:stCondLst>
                                        </p:cTn>
                                        <p:tgtEl>
                                          <p:spTgt spid="4"/>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1"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500" fill="hold"/>
                                        <p:tgtEl>
                                          <p:spTgt spid="21"/>
                                        </p:tgtEl>
                                        <p:attrNameLst>
                                          <p:attrName>ppt_x</p:attrName>
                                        </p:attrNameLst>
                                      </p:cBhvr>
                                      <p:tavLst>
                                        <p:tav tm="0">
                                          <p:val>
                                            <p:strVal val="#ppt_x"/>
                                          </p:val>
                                        </p:tav>
                                        <p:tav tm="100000">
                                          <p:val>
                                            <p:strVal val="#ppt_x"/>
                                          </p:val>
                                        </p:tav>
                                      </p:tavLst>
                                    </p:anim>
                                    <p:anim calcmode="lin" valueType="num">
                                      <p:cBhvr additive="base">
                                        <p:cTn id="16" dur="500" fill="hold"/>
                                        <p:tgtEl>
                                          <p:spTgt spid="2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392008" y="838207"/>
            <a:ext cx="8381999" cy="5181599"/>
            <a:chOff x="685800" y="345909"/>
            <a:chExt cx="7232650" cy="4156075"/>
          </a:xfrm>
        </p:grpSpPr>
        <p:pic>
          <p:nvPicPr>
            <p:cNvPr id="103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345909"/>
              <a:ext cx="7232650" cy="415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ight Arrow 4"/>
            <p:cNvSpPr/>
            <p:nvPr/>
          </p:nvSpPr>
          <p:spPr bwMode="auto">
            <a:xfrm rot="20449787">
              <a:off x="1912089" y="967126"/>
              <a:ext cx="1914445" cy="561618"/>
            </a:xfrm>
            <a:prstGeom prst="rightArrow">
              <a:avLst/>
            </a:prstGeom>
            <a:gradFill>
              <a:gsLst>
                <a:gs pos="0">
                  <a:srgbClr val="CBCBCB"/>
                </a:gs>
                <a:gs pos="22000">
                  <a:srgbClr val="5F5F5F"/>
                </a:gs>
                <a:gs pos="71000">
                  <a:srgbClr val="777777"/>
                </a:gs>
                <a:gs pos="100000">
                  <a:srgbClr val="EAEAEA"/>
                </a:gs>
              </a:gsLst>
              <a:lin ang="10800000" scaled="0"/>
            </a:gra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lvl="0"/>
              <a:r>
                <a:rPr lang="en-US" dirty="0">
                  <a:solidFill>
                    <a:srgbClr val="FFFFFF"/>
                  </a:solidFill>
                  <a:latin typeface="Arial" pitchFamily="34" charset="0"/>
                </a:rPr>
                <a:t>CO</a:t>
              </a:r>
              <a:r>
                <a:rPr lang="en-US" baseline="-25000" dirty="0">
                  <a:solidFill>
                    <a:srgbClr val="FFFFFF"/>
                  </a:solidFill>
                  <a:latin typeface="Arial" pitchFamily="34" charset="0"/>
                </a:rPr>
                <a:t>2</a:t>
              </a:r>
              <a:r>
                <a:rPr lang="en-US" dirty="0">
                  <a:solidFill>
                    <a:srgbClr val="FFFFFF"/>
                  </a:solidFill>
                  <a:latin typeface="Arial" pitchFamily="34" charset="0"/>
                </a:rPr>
                <a:t> Emissions</a:t>
              </a:r>
            </a:p>
          </p:txBody>
        </p:sp>
        <p:sp>
          <p:nvSpPr>
            <p:cNvPr id="11" name="Down Arrow 10"/>
            <p:cNvSpPr/>
            <p:nvPr/>
          </p:nvSpPr>
          <p:spPr bwMode="auto">
            <a:xfrm>
              <a:off x="3501629" y="2317834"/>
              <a:ext cx="228600" cy="533400"/>
            </a:xfrm>
            <a:prstGeom prst="downArrow">
              <a:avLst/>
            </a:prstGeom>
            <a:solidFill>
              <a:srgbClr val="0000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1028042" eaLnBrk="0" fontAlgn="base" hangingPunct="0">
                <a:spcBef>
                  <a:spcPct val="0"/>
                </a:spcBef>
                <a:spcAft>
                  <a:spcPct val="0"/>
                </a:spcAft>
              </a:pPr>
              <a:endParaRPr lang="en-US" sz="1400">
                <a:latin typeface="Arial" pitchFamily="34" charset="0"/>
              </a:endParaRPr>
            </a:p>
          </p:txBody>
        </p:sp>
        <p:sp>
          <p:nvSpPr>
            <p:cNvPr id="12" name="TextBox 11"/>
            <p:cNvSpPr txBox="1"/>
            <p:nvPr/>
          </p:nvSpPr>
          <p:spPr>
            <a:xfrm>
              <a:off x="3309405" y="2023837"/>
              <a:ext cx="573367" cy="320922"/>
            </a:xfrm>
            <a:prstGeom prst="rect">
              <a:avLst/>
            </a:prstGeom>
            <a:noFill/>
          </p:spPr>
          <p:txBody>
            <a:bodyPr wrap="none" rtlCol="0">
              <a:spAutoFit/>
            </a:bodyPr>
            <a:lstStyle/>
            <a:p>
              <a:r>
                <a:rPr lang="en-US" sz="2000" b="1" dirty="0">
                  <a:solidFill>
                    <a:srgbClr val="000000"/>
                  </a:solidFill>
                  <a:latin typeface="Arial" pitchFamily="34" charset="0"/>
                </a:rPr>
                <a:t>CO</a:t>
              </a:r>
              <a:r>
                <a:rPr lang="en-US" sz="2000" b="1" baseline="-25000" dirty="0">
                  <a:solidFill>
                    <a:srgbClr val="000000"/>
                  </a:solidFill>
                  <a:latin typeface="Arial" pitchFamily="34" charset="0"/>
                </a:rPr>
                <a:t>2</a:t>
              </a:r>
            </a:p>
          </p:txBody>
        </p:sp>
        <p:sp>
          <p:nvSpPr>
            <p:cNvPr id="21" name="TextBox 20"/>
            <p:cNvSpPr txBox="1"/>
            <p:nvPr/>
          </p:nvSpPr>
          <p:spPr>
            <a:xfrm>
              <a:off x="3149681" y="2851234"/>
              <a:ext cx="2923967" cy="246863"/>
            </a:xfrm>
            <a:prstGeom prst="rect">
              <a:avLst/>
            </a:prstGeom>
            <a:noFill/>
          </p:spPr>
          <p:txBody>
            <a:bodyPr wrap="none" rtlCol="0">
              <a:spAutoFit/>
            </a:bodyPr>
            <a:lstStyle/>
            <a:p>
              <a:r>
                <a:rPr lang="en-US" sz="1400" b="1" dirty="0">
                  <a:solidFill>
                    <a:srgbClr val="000000"/>
                  </a:solidFill>
                  <a:latin typeface="Arial" pitchFamily="34" charset="0"/>
                </a:rPr>
                <a:t>CO</a:t>
              </a:r>
              <a:r>
                <a:rPr lang="en-US" sz="1400" b="1" baseline="-25000" dirty="0">
                  <a:solidFill>
                    <a:srgbClr val="000000"/>
                  </a:solidFill>
                  <a:latin typeface="Arial" pitchFamily="34" charset="0"/>
                </a:rPr>
                <a:t>2</a:t>
              </a:r>
              <a:r>
                <a:rPr lang="en-US" sz="1400" b="1" dirty="0">
                  <a:solidFill>
                    <a:srgbClr val="000000"/>
                  </a:solidFill>
                  <a:latin typeface="Arial" pitchFamily="34" charset="0"/>
                </a:rPr>
                <a:t> + H</a:t>
              </a:r>
              <a:r>
                <a:rPr lang="en-US" sz="1400" b="1" baseline="-25000" dirty="0">
                  <a:solidFill>
                    <a:srgbClr val="000000"/>
                  </a:solidFill>
                  <a:latin typeface="Arial" pitchFamily="34" charset="0"/>
                </a:rPr>
                <a:t>2</a:t>
              </a:r>
              <a:r>
                <a:rPr lang="en-US" sz="1400" b="1" dirty="0">
                  <a:solidFill>
                    <a:srgbClr val="000000"/>
                  </a:solidFill>
                  <a:latin typeface="Arial" pitchFamily="34" charset="0"/>
                </a:rPr>
                <a:t>O        H</a:t>
              </a:r>
              <a:r>
                <a:rPr lang="en-US" sz="1400" b="1" baseline="-25000" dirty="0">
                  <a:solidFill>
                    <a:srgbClr val="000000"/>
                  </a:solidFill>
                  <a:latin typeface="Arial" pitchFamily="34" charset="0"/>
                </a:rPr>
                <a:t>2</a:t>
              </a:r>
              <a:r>
                <a:rPr lang="en-US" sz="1400" b="1" dirty="0">
                  <a:solidFill>
                    <a:srgbClr val="000000"/>
                  </a:solidFill>
                  <a:latin typeface="Arial" pitchFamily="34" charset="0"/>
                </a:rPr>
                <a:t>CO</a:t>
              </a:r>
              <a:r>
                <a:rPr lang="en-US" sz="1400" b="1" baseline="-25000" dirty="0">
                  <a:solidFill>
                    <a:srgbClr val="000000"/>
                  </a:solidFill>
                  <a:latin typeface="Arial" pitchFamily="34" charset="0"/>
                </a:rPr>
                <a:t>3  </a:t>
              </a:r>
              <a:r>
                <a:rPr lang="en-US" sz="1400" b="1" dirty="0">
                  <a:solidFill>
                    <a:srgbClr val="000000"/>
                  </a:solidFill>
                  <a:latin typeface="Arial" pitchFamily="34" charset="0"/>
                </a:rPr>
                <a:t>(Carbonic Acid)</a:t>
              </a:r>
              <a:endParaRPr lang="en-US" sz="1400" b="1" baseline="-25000" dirty="0">
                <a:solidFill>
                  <a:srgbClr val="000000"/>
                </a:solidFill>
                <a:latin typeface="Arial" pitchFamily="34" charset="0"/>
              </a:endParaRPr>
            </a:p>
          </p:txBody>
        </p:sp>
        <p:sp>
          <p:nvSpPr>
            <p:cNvPr id="15" name="Right Arrow 14"/>
            <p:cNvSpPr/>
            <p:nvPr/>
          </p:nvSpPr>
          <p:spPr bwMode="auto">
            <a:xfrm>
              <a:off x="4029621" y="2912897"/>
              <a:ext cx="248367" cy="134928"/>
            </a:xfrm>
            <a:prstGeom prst="rightArrow">
              <a:avLst/>
            </a:prstGeom>
            <a:solidFill>
              <a:srgbClr val="0000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1028042" eaLnBrk="0" fontAlgn="base" hangingPunct="0">
                <a:spcBef>
                  <a:spcPct val="0"/>
                </a:spcBef>
                <a:spcAft>
                  <a:spcPct val="0"/>
                </a:spcAft>
              </a:pPr>
              <a:endParaRPr lang="en-US" sz="1400">
                <a:latin typeface="Arial" pitchFamily="34" charset="0"/>
              </a:endParaRPr>
            </a:p>
          </p:txBody>
        </p:sp>
        <p:sp>
          <p:nvSpPr>
            <p:cNvPr id="17" name="TextBox 16"/>
            <p:cNvSpPr txBox="1"/>
            <p:nvPr/>
          </p:nvSpPr>
          <p:spPr>
            <a:xfrm>
              <a:off x="4491578" y="3164753"/>
              <a:ext cx="3229619" cy="1074217"/>
            </a:xfrm>
            <a:prstGeom prst="rect">
              <a:avLst/>
            </a:prstGeom>
            <a:noFill/>
          </p:spPr>
          <p:txBody>
            <a:bodyPr wrap="square" rtlCol="0">
              <a:spAutoFit/>
            </a:bodyPr>
            <a:lstStyle/>
            <a:p>
              <a:pPr marL="456908" indent="-456908">
                <a:buFont typeface="+mj-lt"/>
                <a:buAutoNum type="arabicPeriod"/>
              </a:pPr>
              <a:r>
                <a:rPr lang="en-US" sz="2000" b="1" dirty="0">
                  <a:solidFill>
                    <a:srgbClr val="C00000"/>
                  </a:solidFill>
                  <a:latin typeface="Arial" pitchFamily="34" charset="0"/>
                </a:rPr>
                <a:t>More acidic water (&gt;H</a:t>
              </a:r>
              <a:r>
                <a:rPr lang="en-US" sz="2000" b="1" baseline="30000" dirty="0">
                  <a:solidFill>
                    <a:srgbClr val="C00000"/>
                  </a:solidFill>
                  <a:latin typeface="Arial" pitchFamily="34" charset="0"/>
                </a:rPr>
                <a:t>+</a:t>
              </a:r>
              <a:r>
                <a:rPr lang="en-US" sz="2000" b="1" dirty="0">
                  <a:solidFill>
                    <a:srgbClr val="C00000"/>
                  </a:solidFill>
                  <a:latin typeface="Arial" pitchFamily="34" charset="0"/>
                </a:rPr>
                <a:t>)</a:t>
              </a:r>
              <a:endParaRPr lang="en-US" sz="2000" baseline="30000" dirty="0">
                <a:solidFill>
                  <a:srgbClr val="C00000"/>
                </a:solidFill>
                <a:latin typeface="Arial" pitchFamily="34" charset="0"/>
              </a:endParaRPr>
            </a:p>
            <a:p>
              <a:pPr marL="456908" indent="-456908">
                <a:buFont typeface="+mj-lt"/>
                <a:buAutoNum type="arabicPeriod"/>
              </a:pPr>
              <a:r>
                <a:rPr lang="en-US" sz="2000" b="1" dirty="0">
                  <a:solidFill>
                    <a:srgbClr val="C00000"/>
                  </a:solidFill>
                  <a:latin typeface="Arial" pitchFamily="34" charset="0"/>
                </a:rPr>
                <a:t>Loss of minerals used in shell formation (&lt;CO</a:t>
              </a:r>
              <a:r>
                <a:rPr lang="en-US" sz="2000" b="1" baseline="-25000" dirty="0">
                  <a:solidFill>
                    <a:srgbClr val="C00000"/>
                  </a:solidFill>
                  <a:latin typeface="Arial" pitchFamily="34" charset="0"/>
                </a:rPr>
                <a:t>3</a:t>
              </a:r>
              <a:r>
                <a:rPr lang="en-US" sz="2000" b="1" baseline="30000" dirty="0">
                  <a:solidFill>
                    <a:srgbClr val="C00000"/>
                  </a:solidFill>
                  <a:latin typeface="Arial" pitchFamily="34" charset="0"/>
                </a:rPr>
                <a:t>=</a:t>
              </a:r>
              <a:r>
                <a:rPr lang="en-US" sz="2000" b="1" dirty="0">
                  <a:solidFill>
                    <a:srgbClr val="C00000"/>
                  </a:solidFill>
                  <a:latin typeface="Arial" pitchFamily="34" charset="0"/>
                </a:rPr>
                <a:t>)</a:t>
              </a:r>
              <a:endParaRPr lang="en-US" sz="2000" dirty="0">
                <a:solidFill>
                  <a:srgbClr val="C00000"/>
                </a:solidFill>
                <a:latin typeface="Arial" pitchFamily="34" charset="0"/>
              </a:endParaRPr>
            </a:p>
            <a:p>
              <a:pPr marL="456908" indent="-456908">
                <a:buFont typeface="+mj-lt"/>
                <a:buAutoNum type="arabicPeriod"/>
              </a:pPr>
              <a:endParaRPr lang="en-US" sz="2000" dirty="0">
                <a:solidFill>
                  <a:srgbClr val="C00000"/>
                </a:solidFill>
                <a:latin typeface="Arial" pitchFamily="34" charset="0"/>
              </a:endParaRPr>
            </a:p>
          </p:txBody>
        </p:sp>
      </p:grpSp>
      <p:sp>
        <p:nvSpPr>
          <p:cNvPr id="18" name="TextBox 17"/>
          <p:cNvSpPr txBox="1"/>
          <p:nvPr/>
        </p:nvSpPr>
        <p:spPr>
          <a:xfrm>
            <a:off x="2070749" y="99259"/>
            <a:ext cx="5101905" cy="514530"/>
          </a:xfrm>
          <a:prstGeom prst="rect">
            <a:avLst/>
          </a:prstGeom>
          <a:noFill/>
        </p:spPr>
        <p:txBody>
          <a:bodyPr wrap="none" lIns="82834" tIns="41417" rIns="82834" bIns="41417" rtlCol="0">
            <a:spAutoFit/>
          </a:bodyPr>
          <a:lstStyle/>
          <a:p>
            <a:r>
              <a:rPr lang="en-US" sz="2800" b="1" dirty="0">
                <a:solidFill>
                  <a:srgbClr val="000000"/>
                </a:solidFill>
                <a:latin typeface="Arial" pitchFamily="34" charset="0"/>
                <a:cs typeface="Arial" pitchFamily="34" charset="0"/>
              </a:rPr>
              <a:t>What is Ocean Acidification?</a:t>
            </a:r>
          </a:p>
        </p:txBody>
      </p:sp>
      <p:cxnSp>
        <p:nvCxnSpPr>
          <p:cNvPr id="19" name="Straight Connector 6"/>
          <p:cNvCxnSpPr>
            <a:cxnSpLocks noChangeShapeType="1"/>
          </p:cNvCxnSpPr>
          <p:nvPr/>
        </p:nvCxnSpPr>
        <p:spPr bwMode="auto">
          <a:xfrm>
            <a:off x="534758" y="685800"/>
            <a:ext cx="8096501" cy="1468"/>
          </a:xfrm>
          <a:prstGeom prst="line">
            <a:avLst/>
          </a:prstGeom>
          <a:noFill/>
          <a:ln w="12700" algn="ctr">
            <a:solidFill>
              <a:srgbClr val="FF0000"/>
            </a:solidFill>
            <a:round/>
            <a:headEnd/>
            <a:tailEnd/>
          </a:ln>
        </p:spPr>
      </p:cxnSp>
      <p:sp>
        <p:nvSpPr>
          <p:cNvPr id="20" name="Right Arrow 19"/>
          <p:cNvSpPr/>
          <p:nvPr/>
        </p:nvSpPr>
        <p:spPr bwMode="auto">
          <a:xfrm rot="2502116">
            <a:off x="4412882" y="4392376"/>
            <a:ext cx="434438" cy="170775"/>
          </a:xfrm>
          <a:prstGeom prst="rightArrow">
            <a:avLst/>
          </a:prstGeom>
          <a:solidFill>
            <a:srgbClr val="0000FF"/>
          </a:solidFill>
          <a:ln w="9525" cap="flat" cmpd="sng" algn="ctr">
            <a:noFill/>
            <a:prstDash val="solid"/>
            <a:round/>
            <a:headEnd type="none" w="med" len="med"/>
            <a:tailEnd type="none" w="med" len="med"/>
          </a:ln>
          <a:effectLst/>
        </p:spPr>
        <p:txBody>
          <a:bodyPr vert="horz" wrap="square" lIns="91380" tIns="45690" rIns="91380" bIns="45690" numCol="1" rtlCol="0" anchor="t" anchorCtr="0" compatLnSpc="1">
            <a:prstTxWarp prst="textNoShape">
              <a:avLst/>
            </a:prstTxWarp>
          </a:bodyPr>
          <a:lstStyle/>
          <a:p>
            <a:pPr defTabSz="1028042" eaLnBrk="0" fontAlgn="base" hangingPunct="0">
              <a:spcBef>
                <a:spcPct val="0"/>
              </a:spcBef>
              <a:spcAft>
                <a:spcPct val="0"/>
              </a:spcAft>
            </a:pPr>
            <a:endParaRPr lang="en-US" sz="1400">
              <a:latin typeface="Arial" pitchFamily="34" charset="0"/>
            </a:endParaRPr>
          </a:p>
        </p:txBody>
      </p:sp>
    </p:spTree>
    <p:extLst>
      <p:ext uri="{BB962C8B-B14F-4D97-AF65-F5344CB8AC3E}">
        <p14:creationId xmlns:p14="http://schemas.microsoft.com/office/powerpoint/2010/main" val="5724341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5">
            <a:extLst>
              <a:ext uri="{BEBA8EAE-BF5A-486C-A8C5-ECC9F3942E4B}">
                <a14:imgProps xmlns:a14="http://schemas.microsoft.com/office/drawing/2010/main">
                  <a14:imgLayer r:embed="rId6">
                    <a14:imgEffect>
                      <a14:sharpenSoften amount="35000"/>
                    </a14:imgEffect>
                    <a14:imgEffect>
                      <a14:saturation sat="270000"/>
                    </a14:imgEffect>
                    <a14:imgEffect>
                      <a14:brightnessContrast bright="1000" contrast="25000"/>
                    </a14:imgEffect>
                  </a14:imgLayer>
                </a14:imgProps>
              </a:ext>
              <a:ext uri="{28A0092B-C50C-407E-A947-70E740481C1C}">
                <a14:useLocalDpi xmlns:a14="http://schemas.microsoft.com/office/drawing/2010/main" val="0"/>
              </a:ext>
            </a:extLst>
          </a:blip>
          <a:srcRect/>
          <a:stretch>
            <a:fillRect/>
          </a:stretch>
        </p:blipFill>
        <p:spPr bwMode="auto">
          <a:xfrm>
            <a:off x="4800600" y="1905005"/>
            <a:ext cx="4243951" cy="472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8234719" y="6402663"/>
            <a:ext cx="799310" cy="236727"/>
          </a:xfrm>
          <a:prstGeom prst="rect">
            <a:avLst/>
          </a:prstGeom>
          <a:noFill/>
        </p:spPr>
        <p:txBody>
          <a:bodyPr wrap="none" lIns="91380" tIns="45690" rIns="91380" bIns="45690" rtlCol="0">
            <a:spAutoFit/>
          </a:bodyPr>
          <a:lstStyle/>
          <a:p>
            <a:r>
              <a:rPr lang="en-US" sz="900" dirty="0">
                <a:solidFill>
                  <a:schemeClr val="bg2"/>
                </a:solidFill>
                <a:latin typeface="Arial" pitchFamily="34" charset="0"/>
              </a:rPr>
              <a:t>Doney 2010</a:t>
            </a:r>
          </a:p>
        </p:txBody>
      </p:sp>
      <p:sp>
        <p:nvSpPr>
          <p:cNvPr id="7" name="TextBox 6"/>
          <p:cNvSpPr txBox="1"/>
          <p:nvPr/>
        </p:nvSpPr>
        <p:spPr>
          <a:xfrm>
            <a:off x="1235917" y="6912"/>
            <a:ext cx="7185659" cy="968813"/>
          </a:xfrm>
          <a:prstGeom prst="rect">
            <a:avLst/>
          </a:prstGeom>
          <a:noFill/>
        </p:spPr>
        <p:txBody>
          <a:bodyPr wrap="square" lIns="82834" tIns="41417" rIns="82834" bIns="41417" rtlCol="0">
            <a:spAutoFit/>
          </a:bodyPr>
          <a:lstStyle/>
          <a:p>
            <a:pPr algn="ctr"/>
            <a:r>
              <a:rPr lang="en-US" sz="2800" b="1" dirty="0">
                <a:solidFill>
                  <a:srgbClr val="000000"/>
                </a:solidFill>
                <a:latin typeface="Arial" pitchFamily="34" charset="0"/>
                <a:cs typeface="Arial" pitchFamily="34" charset="0"/>
              </a:rPr>
              <a:t>Fossil fuel CO</a:t>
            </a:r>
            <a:r>
              <a:rPr lang="en-US" sz="2800" b="1" baseline="-25000" dirty="0">
                <a:solidFill>
                  <a:srgbClr val="000000"/>
                </a:solidFill>
                <a:latin typeface="Arial" pitchFamily="34" charset="0"/>
                <a:cs typeface="Arial" pitchFamily="34" charset="0"/>
              </a:rPr>
              <a:t>2</a:t>
            </a:r>
            <a:r>
              <a:rPr lang="en-US" sz="2800" b="1" dirty="0">
                <a:solidFill>
                  <a:srgbClr val="000000"/>
                </a:solidFill>
                <a:latin typeface="Arial" pitchFamily="34" charset="0"/>
                <a:cs typeface="Arial" pitchFamily="34" charset="0"/>
              </a:rPr>
              <a:t> emissions are causing Ocean Acidification on global scale</a:t>
            </a:r>
          </a:p>
        </p:txBody>
      </p:sp>
      <p:cxnSp>
        <p:nvCxnSpPr>
          <p:cNvPr id="9" name="Straight Connector 6"/>
          <p:cNvCxnSpPr>
            <a:cxnSpLocks noChangeShapeType="1"/>
          </p:cNvCxnSpPr>
          <p:nvPr/>
        </p:nvCxnSpPr>
        <p:spPr bwMode="auto">
          <a:xfrm>
            <a:off x="535182" y="1089794"/>
            <a:ext cx="8096501" cy="1468"/>
          </a:xfrm>
          <a:prstGeom prst="line">
            <a:avLst/>
          </a:prstGeom>
          <a:noFill/>
          <a:ln w="12700" algn="ctr">
            <a:solidFill>
              <a:srgbClr val="FF0000"/>
            </a:solidFill>
            <a:round/>
            <a:headEnd/>
            <a:tailEnd/>
          </a:ln>
        </p:spPr>
      </p:cxnSp>
      <p:sp>
        <p:nvSpPr>
          <p:cNvPr id="3" name="TextBox 2"/>
          <p:cNvSpPr txBox="1"/>
          <p:nvPr/>
        </p:nvSpPr>
        <p:spPr>
          <a:xfrm>
            <a:off x="665299" y="1107270"/>
            <a:ext cx="8326879" cy="685766"/>
          </a:xfrm>
          <a:prstGeom prst="rect">
            <a:avLst/>
          </a:prstGeom>
          <a:noFill/>
        </p:spPr>
        <p:txBody>
          <a:bodyPr wrap="square" lIns="91380" tIns="45690" rIns="91380" bIns="45690" rtlCol="0">
            <a:spAutoFit/>
          </a:bodyPr>
          <a:lstStyle/>
          <a:p>
            <a:pPr marL="285568" indent="-285568">
              <a:spcAft>
                <a:spcPts val="600"/>
              </a:spcAft>
              <a:buFont typeface="Arial" pitchFamily="34" charset="0"/>
              <a:buChar char="•"/>
            </a:pPr>
            <a:r>
              <a:rPr lang="en-US" sz="1600" dirty="0">
                <a:solidFill>
                  <a:srgbClr val="0000FF"/>
                </a:solidFill>
                <a:latin typeface="Arial" pitchFamily="34" charset="0"/>
              </a:rPr>
              <a:t>Ocean CO</a:t>
            </a:r>
            <a:r>
              <a:rPr lang="en-US" sz="1600" baseline="-25000" dirty="0">
                <a:solidFill>
                  <a:srgbClr val="0000FF"/>
                </a:solidFill>
                <a:latin typeface="Arial" pitchFamily="34" charset="0"/>
              </a:rPr>
              <a:t>2 </a:t>
            </a:r>
            <a:r>
              <a:rPr lang="en-US" sz="1600" dirty="0">
                <a:solidFill>
                  <a:srgbClr val="0000FF"/>
                </a:solidFill>
                <a:latin typeface="Arial" pitchFamily="34" charset="0"/>
              </a:rPr>
              <a:t>is ‘tracking’ atmospheric CO</a:t>
            </a:r>
            <a:r>
              <a:rPr lang="en-US" sz="1600" baseline="-25000" dirty="0">
                <a:solidFill>
                  <a:srgbClr val="0000FF"/>
                </a:solidFill>
                <a:latin typeface="Arial" pitchFamily="34" charset="0"/>
              </a:rPr>
              <a:t>2</a:t>
            </a:r>
            <a:endParaRPr lang="en-US" sz="1600" dirty="0">
              <a:solidFill>
                <a:srgbClr val="0000FF"/>
              </a:solidFill>
              <a:latin typeface="Arial" pitchFamily="34" charset="0"/>
            </a:endParaRPr>
          </a:p>
          <a:p>
            <a:pPr marL="285568" indent="-285568">
              <a:spcAft>
                <a:spcPts val="600"/>
              </a:spcAft>
              <a:buFont typeface="Arial" pitchFamily="34" charset="0"/>
              <a:buChar char="•"/>
            </a:pPr>
            <a:r>
              <a:rPr lang="en-US" sz="1600" dirty="0">
                <a:solidFill>
                  <a:srgbClr val="0000FF"/>
                </a:solidFill>
                <a:latin typeface="Arial" pitchFamily="34" charset="0"/>
              </a:rPr>
              <a:t>Oceans becoming more acidic &amp; mineral</a:t>
            </a:r>
            <a:r>
              <a:rPr lang="en-US" sz="1600" dirty="0">
                <a:solidFill>
                  <a:srgbClr val="0000FF"/>
                </a:solidFill>
                <a:latin typeface="Arial" pitchFamily="34" charset="0"/>
              </a:rPr>
              <a:t>-poor (shell-forming minerals)</a:t>
            </a:r>
            <a:endParaRPr lang="en-US" sz="1600" dirty="0">
              <a:solidFill>
                <a:srgbClr val="0000FF"/>
              </a:solidFill>
              <a:latin typeface="Arial" pitchFamily="34" charset="0"/>
            </a:endParaRPr>
          </a:p>
        </p:txBody>
      </p:sp>
      <p:sp>
        <p:nvSpPr>
          <p:cNvPr id="8" name="TextBox 7"/>
          <p:cNvSpPr txBox="1"/>
          <p:nvPr/>
        </p:nvSpPr>
        <p:spPr>
          <a:xfrm>
            <a:off x="3435852" y="6328096"/>
            <a:ext cx="817332" cy="222503"/>
          </a:xfrm>
          <a:prstGeom prst="rect">
            <a:avLst/>
          </a:prstGeom>
          <a:noFill/>
        </p:spPr>
        <p:txBody>
          <a:bodyPr wrap="none" lIns="91380" tIns="45690" rIns="91380" bIns="45690" rtlCol="0">
            <a:spAutoFit/>
          </a:bodyPr>
          <a:lstStyle/>
          <a:p>
            <a:r>
              <a:rPr lang="en-US" sz="800" dirty="0">
                <a:solidFill>
                  <a:srgbClr val="FFFFFF"/>
                </a:solidFill>
                <a:latin typeface="Arial" pitchFamily="34" charset="0"/>
              </a:rPr>
              <a:t>NOAA - Feely</a:t>
            </a:r>
          </a:p>
        </p:txBody>
      </p:sp>
      <p:sp>
        <p:nvSpPr>
          <p:cNvPr id="6" name="Rectangle 5"/>
          <p:cNvSpPr/>
          <p:nvPr/>
        </p:nvSpPr>
        <p:spPr bwMode="auto">
          <a:xfrm>
            <a:off x="228600" y="1905005"/>
            <a:ext cx="4419600" cy="4724400"/>
          </a:xfrm>
          <a:prstGeom prst="rect">
            <a:avLst/>
          </a:prstGeom>
          <a:solidFill>
            <a:srgbClr val="000000"/>
          </a:solidFill>
          <a:ln w="9525" cap="flat" cmpd="sng" algn="ctr">
            <a:solidFill>
              <a:srgbClr val="000000"/>
            </a:solidFill>
            <a:prstDash val="solid"/>
            <a:round/>
            <a:headEnd type="none" w="med" len="med"/>
            <a:tailEnd type="none" w="med" len="med"/>
          </a:ln>
          <a:effectLst/>
        </p:spPr>
        <p:txBody>
          <a:bodyPr vert="horz" wrap="square" lIns="91380" tIns="45690" rIns="91380" bIns="45690" numCol="1" spcCol="0" rtlCol="0" anchor="t" anchorCtr="0" compatLnSpc="1">
            <a:prstTxWarp prst="textNoShape">
              <a:avLst/>
            </a:prstTxWarp>
          </a:bodyPr>
          <a:lstStyle/>
          <a:p>
            <a:pPr defTabSz="1028042" eaLnBrk="0" fontAlgn="base" hangingPunct="0">
              <a:spcBef>
                <a:spcPct val="0"/>
              </a:spcBef>
              <a:spcAft>
                <a:spcPct val="0"/>
              </a:spcAft>
            </a:pPr>
            <a:endParaRPr lang="en-US" sz="1400">
              <a:latin typeface="Arial" pitchFamily="34" charset="0"/>
            </a:endParaRPr>
          </a:p>
        </p:txBody>
      </p:sp>
      <p:pic>
        <p:nvPicPr>
          <p:cNvPr id="4" name="saturation.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304800" y="2348750"/>
            <a:ext cx="4278628" cy="4278628"/>
          </a:xfrm>
          <a:prstGeom prst="rect">
            <a:avLst/>
          </a:prstGeom>
        </p:spPr>
      </p:pic>
      <p:sp>
        <p:nvSpPr>
          <p:cNvPr id="5" name="TextBox 4"/>
          <p:cNvSpPr txBox="1"/>
          <p:nvPr/>
        </p:nvSpPr>
        <p:spPr>
          <a:xfrm>
            <a:off x="235848" y="1882915"/>
            <a:ext cx="3782979" cy="721172"/>
          </a:xfrm>
          <a:prstGeom prst="rect">
            <a:avLst/>
          </a:prstGeom>
          <a:noFill/>
        </p:spPr>
        <p:txBody>
          <a:bodyPr wrap="none" lIns="91380" tIns="45690" rIns="91380" bIns="45690" rtlCol="0">
            <a:spAutoFit/>
          </a:bodyPr>
          <a:lstStyle/>
          <a:p>
            <a:r>
              <a:rPr lang="en-US" sz="1600" dirty="0"/>
              <a:t>Shell-forming minerals – 1885 to ~2100</a:t>
            </a:r>
          </a:p>
          <a:p>
            <a:r>
              <a:rPr lang="en-US" sz="1200" dirty="0">
                <a:solidFill>
                  <a:schemeClr val="bg2">
                    <a:lumMod val="60000"/>
                    <a:lumOff val="40000"/>
                  </a:schemeClr>
                </a:solidFill>
              </a:rPr>
              <a:t>Blue</a:t>
            </a:r>
            <a:r>
              <a:rPr lang="en-US" sz="1200" dirty="0">
                <a:solidFill>
                  <a:srgbClr val="FFFFFF"/>
                </a:solidFill>
              </a:rPr>
              <a:t> – high (good for shell growth)</a:t>
            </a:r>
          </a:p>
          <a:p>
            <a:r>
              <a:rPr lang="en-US" sz="1200" dirty="0">
                <a:solidFill>
                  <a:srgbClr val="FFC000"/>
                </a:solidFill>
              </a:rPr>
              <a:t>Orange</a:t>
            </a:r>
            <a:r>
              <a:rPr lang="en-US" sz="1200" dirty="0">
                <a:solidFill>
                  <a:srgbClr val="FFFFFF"/>
                </a:solidFill>
              </a:rPr>
              <a:t>/</a:t>
            </a:r>
            <a:r>
              <a:rPr lang="en-US" sz="1200" dirty="0">
                <a:solidFill>
                  <a:srgbClr val="C0C0C0"/>
                </a:solidFill>
              </a:rPr>
              <a:t>grey</a:t>
            </a:r>
            <a:r>
              <a:rPr lang="en-US" sz="1200" dirty="0">
                <a:solidFill>
                  <a:srgbClr val="FFFFFF"/>
                </a:solidFill>
              </a:rPr>
              <a:t> – low (bad)</a:t>
            </a:r>
          </a:p>
        </p:txBody>
      </p:sp>
    </p:spTree>
    <p:extLst>
      <p:ext uri="{BB962C8B-B14F-4D97-AF65-F5344CB8AC3E}">
        <p14:creationId xmlns:p14="http://schemas.microsoft.com/office/powerpoint/2010/main" val="208666370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773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 fill="hold" display="0">
                  <p:stCondLst>
                    <p:cond delay="indefinite"/>
                  </p:stCondLst>
                </p:cTn>
                <p:tgtEl>
                  <p:spTgt spid="4"/>
                </p:tgtEl>
              </p:cMediaNode>
            </p:video>
          </p:childTnLst>
        </p:cTn>
      </p:par>
    </p:tnLst>
    <p:bldLst>
      <p:bldP spid="6" grpId="0" animBg="1"/>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43" name="Text Box 3"/>
          <p:cNvSpPr txBox="1">
            <a:spLocks noChangeArrowheads="1"/>
          </p:cNvSpPr>
          <p:nvPr/>
        </p:nvSpPr>
        <p:spPr bwMode="auto">
          <a:xfrm>
            <a:off x="1447800" y="152400"/>
            <a:ext cx="6400800" cy="1093535"/>
          </a:xfrm>
          <a:prstGeom prst="rect">
            <a:avLst/>
          </a:prstGeom>
          <a:noFill/>
          <a:ln w="9525">
            <a:noFill/>
            <a:miter lim="800000"/>
            <a:headEnd/>
            <a:tailEnd/>
          </a:ln>
          <a:effectLst/>
        </p:spPr>
        <p:txBody>
          <a:bodyPr wrap="square" lIns="93298" tIns="46648" rIns="93298" bIns="46648">
            <a:spAutoFit/>
          </a:bodyPr>
          <a:lstStyle/>
          <a:p>
            <a:pPr algn="ctr" defTabSz="932552"/>
            <a:r>
              <a:rPr lang="en-US" sz="3200" b="1" dirty="0">
                <a:solidFill>
                  <a:schemeClr val="accent2">
                    <a:lumMod val="60000"/>
                    <a:lumOff val="40000"/>
                  </a:schemeClr>
                </a:solidFill>
                <a:latin typeface="Comic Sans MS" pitchFamily="66" charset="0"/>
              </a:rPr>
              <a:t>Human-driven change in ocean pH is massive and rapid</a:t>
            </a:r>
            <a:endParaRPr lang="en-US" sz="3200" b="1" dirty="0">
              <a:solidFill>
                <a:schemeClr val="accent2">
                  <a:lumMod val="60000"/>
                  <a:lumOff val="40000"/>
                </a:schemeClr>
              </a:solidFill>
              <a:latin typeface="Comic Sans MS" pitchFamily="66" charset="0"/>
            </a:endParaRPr>
          </a:p>
        </p:txBody>
      </p:sp>
      <p:sp>
        <p:nvSpPr>
          <p:cNvPr id="76" name="TextBox 75"/>
          <p:cNvSpPr txBox="1"/>
          <p:nvPr/>
        </p:nvSpPr>
        <p:spPr>
          <a:xfrm>
            <a:off x="300704" y="4839407"/>
            <a:ext cx="5838139" cy="598403"/>
          </a:xfrm>
          <a:prstGeom prst="rect">
            <a:avLst/>
          </a:prstGeom>
          <a:noFill/>
        </p:spPr>
        <p:txBody>
          <a:bodyPr wrap="square" lIns="82893" tIns="41446" rIns="82893" bIns="41446" rtlCol="0">
            <a:spAutoFit/>
          </a:bodyPr>
          <a:lstStyle/>
          <a:p>
            <a:pPr>
              <a:buFont typeface="Arial"/>
              <a:buChar char="•"/>
            </a:pPr>
            <a:r>
              <a:rPr lang="en-US" sz="1600" dirty="0">
                <a:solidFill>
                  <a:srgbClr val="FFFFFF"/>
                </a:solidFill>
                <a:latin typeface="Comic Sans MS" pitchFamily="66" charset="0"/>
              </a:rPr>
              <a:t>  Estimated from boron isotopes in seabed foraminifera</a:t>
            </a:r>
          </a:p>
          <a:p>
            <a:pPr>
              <a:buFont typeface="Arial"/>
              <a:buChar char="•"/>
            </a:pPr>
            <a:r>
              <a:rPr lang="en-US" sz="1600" dirty="0">
                <a:solidFill>
                  <a:srgbClr val="FFFFFF"/>
                </a:solidFill>
                <a:latin typeface="Comic Sans MS" pitchFamily="66" charset="0"/>
              </a:rPr>
              <a:t>  Note speed and size of current pH change</a:t>
            </a:r>
            <a:endParaRPr lang="en-US" sz="1600" dirty="0">
              <a:solidFill>
                <a:srgbClr val="FFFFFF"/>
              </a:solidFill>
              <a:latin typeface="Comic Sans MS" pitchFamily="66" charset="0"/>
            </a:endParaRPr>
          </a:p>
        </p:txBody>
      </p:sp>
      <p:sp>
        <p:nvSpPr>
          <p:cNvPr id="63" name="Line 6"/>
          <p:cNvSpPr>
            <a:spLocks noChangeShapeType="1"/>
          </p:cNvSpPr>
          <p:nvPr/>
        </p:nvSpPr>
        <p:spPr bwMode="auto">
          <a:xfrm>
            <a:off x="762001" y="1371600"/>
            <a:ext cx="8059647" cy="0"/>
          </a:xfrm>
          <a:prstGeom prst="line">
            <a:avLst/>
          </a:prstGeom>
          <a:noFill/>
          <a:ln w="15875">
            <a:solidFill>
              <a:srgbClr val="FF0000"/>
            </a:solidFill>
            <a:round/>
            <a:headEnd/>
            <a:tailEnd/>
          </a:ln>
          <a:effectLst/>
        </p:spPr>
        <p:txBody>
          <a:bodyPr lIns="82893" tIns="41446" rIns="82893" bIns="41446"/>
          <a:lstStyle/>
          <a:p>
            <a:endParaRPr lang="en-US"/>
          </a:p>
        </p:txBody>
      </p:sp>
      <p:pic>
        <p:nvPicPr>
          <p:cNvPr id="52" name="Picture 51" descr="pH time series copy.jpg"/>
          <p:cNvPicPr>
            <a:picLocks noChangeAspect="1"/>
          </p:cNvPicPr>
          <p:nvPr/>
        </p:nvPicPr>
        <p:blipFill>
          <a:blip r:embed="rId3"/>
          <a:stretch>
            <a:fillRect/>
          </a:stretch>
        </p:blipFill>
        <p:spPr>
          <a:xfrm>
            <a:off x="304801" y="1524000"/>
            <a:ext cx="8588329" cy="3479272"/>
          </a:xfrm>
          <a:prstGeom prst="rect">
            <a:avLst/>
          </a:prstGeom>
        </p:spPr>
      </p:pic>
      <p:sp>
        <p:nvSpPr>
          <p:cNvPr id="53" name="TextBox 52"/>
          <p:cNvSpPr txBox="1"/>
          <p:nvPr/>
        </p:nvSpPr>
        <p:spPr>
          <a:xfrm>
            <a:off x="7543801" y="6477001"/>
            <a:ext cx="1423925" cy="268376"/>
          </a:xfrm>
          <a:prstGeom prst="rect">
            <a:avLst/>
          </a:prstGeom>
          <a:noFill/>
        </p:spPr>
        <p:txBody>
          <a:bodyPr wrap="none" lIns="82893" tIns="41446" rIns="82893" bIns="41446" rtlCol="0">
            <a:spAutoFit/>
          </a:bodyPr>
          <a:lstStyle/>
          <a:p>
            <a:r>
              <a:rPr lang="en-US" sz="1200" dirty="0">
                <a:solidFill>
                  <a:srgbClr val="000000"/>
                </a:solidFill>
                <a:latin typeface="Comic Sans MS" pitchFamily="66" charset="0"/>
              </a:rPr>
              <a:t>Turley et al 2005</a:t>
            </a:r>
            <a:endParaRPr lang="en-US" sz="1200" dirty="0">
              <a:solidFill>
                <a:srgbClr val="000000"/>
              </a:solidFill>
              <a:latin typeface="Comic Sans MS" pitchFamily="66" charset="0"/>
            </a:endParaRPr>
          </a:p>
        </p:txBody>
      </p:sp>
    </p:spTree>
    <p:extLst>
      <p:ext uri="{BB962C8B-B14F-4D97-AF65-F5344CB8AC3E}">
        <p14:creationId xmlns:p14="http://schemas.microsoft.com/office/powerpoint/2010/main" val="384732733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7" y="152400"/>
            <a:ext cx="8228323" cy="1172948"/>
          </a:xfrm>
        </p:spPr>
        <p:txBody>
          <a:bodyPr/>
          <a:lstStyle/>
          <a:p>
            <a:r>
              <a:rPr lang="en-US" sz="3200" dirty="0">
                <a:solidFill>
                  <a:srgbClr val="000000"/>
                </a:solidFill>
                <a:latin typeface="Arial" pitchFamily="34" charset="0"/>
              </a:rPr>
              <a:t>Coastal upwelling + Ocean Acidification brings corrosive waters to the coast</a:t>
            </a:r>
          </a:p>
        </p:txBody>
      </p:sp>
      <p:pic>
        <p:nvPicPr>
          <p:cNvPr id="6"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8203" y="1340129"/>
            <a:ext cx="4114801" cy="511789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cxnSp>
        <p:nvCxnSpPr>
          <p:cNvPr id="18" name="Straight Connector 17"/>
          <p:cNvCxnSpPr>
            <a:cxnSpLocks noChangeShapeType="1"/>
          </p:cNvCxnSpPr>
          <p:nvPr/>
        </p:nvCxnSpPr>
        <p:spPr bwMode="auto">
          <a:xfrm>
            <a:off x="520104" y="1219200"/>
            <a:ext cx="8096501" cy="1468"/>
          </a:xfrm>
          <a:prstGeom prst="line">
            <a:avLst/>
          </a:prstGeom>
          <a:noFill/>
          <a:ln w="12700" algn="ctr">
            <a:solidFill>
              <a:srgbClr val="FF0000"/>
            </a:solidFill>
            <a:round/>
            <a:headEnd/>
            <a:tailEnd/>
          </a:ln>
        </p:spPr>
      </p:cxnSp>
      <p:sp>
        <p:nvSpPr>
          <p:cNvPr id="19" name="TextBox 18"/>
          <p:cNvSpPr txBox="1"/>
          <p:nvPr/>
        </p:nvSpPr>
        <p:spPr>
          <a:xfrm>
            <a:off x="7696200" y="1384756"/>
            <a:ext cx="1289394" cy="222503"/>
          </a:xfrm>
          <a:prstGeom prst="rect">
            <a:avLst/>
          </a:prstGeom>
          <a:noFill/>
        </p:spPr>
        <p:txBody>
          <a:bodyPr wrap="square" lIns="91380" tIns="45690" rIns="91380" bIns="45690" rtlCol="0">
            <a:spAutoFit/>
          </a:bodyPr>
          <a:lstStyle/>
          <a:p>
            <a:r>
              <a:rPr lang="en-US" sz="800" dirty="0">
                <a:solidFill>
                  <a:srgbClr val="FFFFFF"/>
                </a:solidFill>
                <a:latin typeface="Arial" pitchFamily="34" charset="0"/>
              </a:rPr>
              <a:t>Feely et al. 2008</a:t>
            </a:r>
          </a:p>
        </p:txBody>
      </p:sp>
      <p:grpSp>
        <p:nvGrpSpPr>
          <p:cNvPr id="7" name="Group 6"/>
          <p:cNvGrpSpPr/>
          <p:nvPr/>
        </p:nvGrpSpPr>
        <p:grpSpPr>
          <a:xfrm>
            <a:off x="304801" y="1342451"/>
            <a:ext cx="4226388" cy="4322872"/>
            <a:chOff x="304801" y="1342451"/>
            <a:chExt cx="4226388" cy="4322872"/>
          </a:xfrm>
        </p:grpSpPr>
        <p:grpSp>
          <p:nvGrpSpPr>
            <p:cNvPr id="5" name="Group 4"/>
            <p:cNvGrpSpPr/>
            <p:nvPr/>
          </p:nvGrpSpPr>
          <p:grpSpPr>
            <a:xfrm>
              <a:off x="349010" y="2595441"/>
              <a:ext cx="4127179" cy="3069882"/>
              <a:chOff x="282335" y="3388138"/>
              <a:chExt cx="4127179" cy="3069882"/>
            </a:xfrm>
          </p:grpSpPr>
          <p:pic>
            <p:nvPicPr>
              <p:cNvPr id="4107" name="Picture 11"/>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3000" contrast="14000"/>
                        </a14:imgEffect>
                      </a14:imgLayer>
                    </a14:imgProps>
                  </a:ext>
                  <a:ext uri="{28A0092B-C50C-407E-A947-70E740481C1C}">
                    <a14:useLocalDpi xmlns:a14="http://schemas.microsoft.com/office/drawing/2010/main" val="0"/>
                  </a:ext>
                </a:extLst>
              </a:blip>
              <a:srcRect/>
              <a:stretch>
                <a:fillRect/>
              </a:stretch>
            </p:blipFill>
            <p:spPr bwMode="auto">
              <a:xfrm>
                <a:off x="282335" y="4899423"/>
                <a:ext cx="2079865" cy="15585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5"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2335" y="3388138"/>
                <a:ext cx="2332086" cy="15391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1371600" y="6172200"/>
                <a:ext cx="905898" cy="261610"/>
              </a:xfrm>
              <a:prstGeom prst="rect">
                <a:avLst/>
              </a:prstGeom>
              <a:solidFill>
                <a:srgbClr val="000000"/>
              </a:solidFill>
            </p:spPr>
            <p:txBody>
              <a:bodyPr wrap="none" rtlCol="0">
                <a:spAutoFit/>
              </a:bodyPr>
              <a:lstStyle/>
              <a:p>
                <a:r>
                  <a:rPr lang="en-US" sz="1100" dirty="0">
                    <a:latin typeface="Arial" pitchFamily="34" charset="0"/>
                  </a:rPr>
                  <a:t>Oyster spat</a:t>
                </a:r>
              </a:p>
            </p:txBody>
          </p:sp>
          <p:pic>
            <p:nvPicPr>
              <p:cNvPr id="4104" name="Picture 8"/>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362200" y="3388138"/>
                <a:ext cx="2047314" cy="3069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TextBox 16"/>
              <p:cNvSpPr txBox="1"/>
              <p:nvPr/>
            </p:nvSpPr>
            <p:spPr>
              <a:xfrm>
                <a:off x="2477462" y="3429000"/>
                <a:ext cx="1816790" cy="261610"/>
              </a:xfrm>
              <a:prstGeom prst="rect">
                <a:avLst/>
              </a:prstGeom>
              <a:noFill/>
            </p:spPr>
            <p:txBody>
              <a:bodyPr wrap="square" rtlCol="0">
                <a:spAutoFit/>
              </a:bodyPr>
              <a:lstStyle/>
              <a:p>
                <a:r>
                  <a:rPr lang="en-US" sz="1100" dirty="0" err="1">
                    <a:solidFill>
                      <a:srgbClr val="000000"/>
                    </a:solidFill>
                    <a:latin typeface="Arial" pitchFamily="34" charset="0"/>
                  </a:rPr>
                  <a:t>Tomales</a:t>
                </a:r>
                <a:r>
                  <a:rPr lang="en-US" sz="1100" dirty="0">
                    <a:solidFill>
                      <a:srgbClr val="000000"/>
                    </a:solidFill>
                    <a:latin typeface="Arial" pitchFamily="34" charset="0"/>
                  </a:rPr>
                  <a:t> Bay aquaculture</a:t>
                </a:r>
              </a:p>
            </p:txBody>
          </p:sp>
        </p:grpSp>
        <p:sp>
          <p:nvSpPr>
            <p:cNvPr id="4" name="TextBox 3"/>
            <p:cNvSpPr txBox="1"/>
            <p:nvPr/>
          </p:nvSpPr>
          <p:spPr>
            <a:xfrm>
              <a:off x="304801" y="1342451"/>
              <a:ext cx="4226388" cy="1025834"/>
            </a:xfrm>
            <a:prstGeom prst="rect">
              <a:avLst/>
            </a:prstGeom>
            <a:noFill/>
          </p:spPr>
          <p:txBody>
            <a:bodyPr wrap="square" rtlCol="0">
              <a:spAutoFit/>
            </a:bodyPr>
            <a:lstStyle/>
            <a:p>
              <a:pPr marL="342682" indent="-342682">
                <a:buFont typeface="Arial" pitchFamily="34" charset="0"/>
                <a:buChar char="•"/>
              </a:pPr>
              <a:r>
                <a:rPr lang="en-US" sz="2000" dirty="0">
                  <a:solidFill>
                    <a:srgbClr val="0000FF"/>
                  </a:solidFill>
                  <a:latin typeface="Arial" pitchFamily="34" charset="0"/>
                </a:rPr>
                <a:t>Related to failure of west coast oyster aquaculture from 2005-2010</a:t>
              </a:r>
            </a:p>
          </p:txBody>
        </p:sp>
      </p:grpSp>
    </p:spTree>
    <p:extLst>
      <p:ext uri="{BB962C8B-B14F-4D97-AF65-F5344CB8AC3E}">
        <p14:creationId xmlns:p14="http://schemas.microsoft.com/office/powerpoint/2010/main" val="39343016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6" y="1219203"/>
            <a:ext cx="5929983" cy="510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5184639" y="6093774"/>
            <a:ext cx="988062" cy="236727"/>
          </a:xfrm>
          <a:prstGeom prst="rect">
            <a:avLst/>
          </a:prstGeom>
          <a:noFill/>
        </p:spPr>
        <p:txBody>
          <a:bodyPr wrap="none" lIns="91380" tIns="45690" rIns="91380" bIns="45690" rtlCol="0">
            <a:spAutoFit/>
          </a:bodyPr>
          <a:lstStyle/>
          <a:p>
            <a:r>
              <a:rPr lang="en-US" sz="900" dirty="0">
                <a:solidFill>
                  <a:srgbClr val="000000"/>
                </a:solidFill>
                <a:latin typeface="Arial" pitchFamily="34" charset="0"/>
              </a:rPr>
              <a:t>Kelly et al. 2011</a:t>
            </a:r>
          </a:p>
        </p:txBody>
      </p:sp>
      <p:sp>
        <p:nvSpPr>
          <p:cNvPr id="7" name="TextBox 6"/>
          <p:cNvSpPr txBox="1"/>
          <p:nvPr/>
        </p:nvSpPr>
        <p:spPr>
          <a:xfrm>
            <a:off x="1258229" y="76200"/>
            <a:ext cx="6599092" cy="968813"/>
          </a:xfrm>
          <a:prstGeom prst="rect">
            <a:avLst/>
          </a:prstGeom>
          <a:noFill/>
        </p:spPr>
        <p:txBody>
          <a:bodyPr wrap="square" lIns="82834" tIns="41417" rIns="82834" bIns="41417" rtlCol="0">
            <a:spAutoFit/>
          </a:bodyPr>
          <a:lstStyle/>
          <a:p>
            <a:pPr algn="ctr"/>
            <a:r>
              <a:rPr lang="en-US" sz="2800" b="1" dirty="0">
                <a:solidFill>
                  <a:srgbClr val="000000"/>
                </a:solidFill>
                <a:latin typeface="Arial" pitchFamily="34" charset="0"/>
                <a:cs typeface="Arial" pitchFamily="34" charset="0"/>
              </a:rPr>
              <a:t>Local &amp; regional factors can cause or amplify Ocean Acidification</a:t>
            </a:r>
          </a:p>
        </p:txBody>
      </p:sp>
      <p:cxnSp>
        <p:nvCxnSpPr>
          <p:cNvPr id="8" name="Straight Connector 6"/>
          <p:cNvCxnSpPr>
            <a:cxnSpLocks noChangeShapeType="1"/>
          </p:cNvCxnSpPr>
          <p:nvPr/>
        </p:nvCxnSpPr>
        <p:spPr bwMode="auto">
          <a:xfrm>
            <a:off x="553346" y="1066800"/>
            <a:ext cx="8096501" cy="1468"/>
          </a:xfrm>
          <a:prstGeom prst="line">
            <a:avLst/>
          </a:prstGeom>
          <a:noFill/>
          <a:ln w="12700" algn="ctr">
            <a:solidFill>
              <a:srgbClr val="FF0000"/>
            </a:solidFill>
            <a:round/>
            <a:headEnd/>
            <a:tailEnd/>
          </a:ln>
        </p:spPr>
      </p:cxnSp>
      <p:sp>
        <p:nvSpPr>
          <p:cNvPr id="3" name="TextBox 2"/>
          <p:cNvSpPr txBox="1"/>
          <p:nvPr/>
        </p:nvSpPr>
        <p:spPr>
          <a:xfrm>
            <a:off x="6400805" y="1295402"/>
            <a:ext cx="2151229" cy="2246708"/>
          </a:xfrm>
          <a:prstGeom prst="rect">
            <a:avLst/>
          </a:prstGeom>
          <a:noFill/>
          <a:ln>
            <a:solidFill>
              <a:schemeClr val="accent1"/>
            </a:solidFill>
          </a:ln>
        </p:spPr>
        <p:txBody>
          <a:bodyPr wrap="none" lIns="91380" tIns="45690" rIns="91380" bIns="45690" rtlCol="0">
            <a:spAutoFit/>
          </a:bodyPr>
          <a:lstStyle/>
          <a:p>
            <a:r>
              <a:rPr lang="en-US" sz="2000" b="1" dirty="0">
                <a:solidFill>
                  <a:srgbClr val="0000FF"/>
                </a:solidFill>
                <a:latin typeface="Arial" pitchFamily="34" charset="0"/>
              </a:rPr>
              <a:t>Global</a:t>
            </a:r>
            <a:endParaRPr lang="en-US" sz="2000" b="1" dirty="0">
              <a:solidFill>
                <a:srgbClr val="008000"/>
              </a:solidFill>
              <a:latin typeface="Arial" pitchFamily="34" charset="0"/>
            </a:endParaRPr>
          </a:p>
          <a:p>
            <a:pPr marL="285568" indent="-285568">
              <a:buFont typeface="Arial" pitchFamily="34" charset="0"/>
              <a:buChar char="•"/>
            </a:pPr>
            <a:r>
              <a:rPr lang="en-US" sz="2000" dirty="0">
                <a:solidFill>
                  <a:srgbClr val="008000"/>
                </a:solidFill>
                <a:latin typeface="Arial" pitchFamily="34" charset="0"/>
              </a:rPr>
              <a:t>CO</a:t>
            </a:r>
            <a:r>
              <a:rPr lang="en-US" sz="2000" baseline="-25000" dirty="0">
                <a:solidFill>
                  <a:srgbClr val="008000"/>
                </a:solidFill>
                <a:latin typeface="Arial" pitchFamily="34" charset="0"/>
              </a:rPr>
              <a:t>2</a:t>
            </a:r>
            <a:r>
              <a:rPr lang="en-US" sz="2000" dirty="0">
                <a:solidFill>
                  <a:srgbClr val="008000"/>
                </a:solidFill>
                <a:latin typeface="Arial" pitchFamily="34" charset="0"/>
              </a:rPr>
              <a:t> emissions</a:t>
            </a:r>
          </a:p>
          <a:p>
            <a:pPr marL="285568" indent="-285568">
              <a:buFont typeface="Arial" pitchFamily="34" charset="0"/>
              <a:buChar char="•"/>
            </a:pPr>
            <a:endParaRPr lang="en-US" sz="2000" dirty="0">
              <a:solidFill>
                <a:srgbClr val="0000FF"/>
              </a:solidFill>
              <a:latin typeface="Arial" pitchFamily="34" charset="0"/>
            </a:endParaRPr>
          </a:p>
          <a:p>
            <a:r>
              <a:rPr lang="en-US" sz="2000" b="1" dirty="0">
                <a:solidFill>
                  <a:srgbClr val="0000FF"/>
                </a:solidFill>
                <a:latin typeface="Arial" pitchFamily="34" charset="0"/>
              </a:rPr>
              <a:t>Regional / Local</a:t>
            </a:r>
            <a:endParaRPr lang="en-US" sz="2000" b="1" dirty="0">
              <a:solidFill>
                <a:srgbClr val="008000"/>
              </a:solidFill>
              <a:latin typeface="Arial" pitchFamily="34" charset="0"/>
            </a:endParaRPr>
          </a:p>
          <a:p>
            <a:pPr marL="285568" indent="-285568">
              <a:buFont typeface="Arial" pitchFamily="34" charset="0"/>
              <a:buChar char="•"/>
            </a:pPr>
            <a:r>
              <a:rPr lang="en-US" sz="2000" dirty="0">
                <a:solidFill>
                  <a:srgbClr val="008000"/>
                </a:solidFill>
                <a:latin typeface="Arial" pitchFamily="34" charset="0"/>
              </a:rPr>
              <a:t>Runoff</a:t>
            </a:r>
          </a:p>
          <a:p>
            <a:pPr marL="285568" indent="-285568">
              <a:buFont typeface="Arial" pitchFamily="34" charset="0"/>
              <a:buChar char="•"/>
            </a:pPr>
            <a:r>
              <a:rPr lang="en-US" sz="2000" dirty="0">
                <a:solidFill>
                  <a:srgbClr val="008000"/>
                </a:solidFill>
                <a:latin typeface="Arial" pitchFamily="34" charset="0"/>
              </a:rPr>
              <a:t>Erosion</a:t>
            </a:r>
          </a:p>
          <a:p>
            <a:pPr marL="285568" indent="-285568">
              <a:buFont typeface="Arial" pitchFamily="34" charset="0"/>
              <a:buChar char="•"/>
            </a:pPr>
            <a:r>
              <a:rPr lang="en-US" sz="2000" dirty="0">
                <a:solidFill>
                  <a:srgbClr val="008000"/>
                </a:solidFill>
                <a:latin typeface="Arial" pitchFamily="34" charset="0"/>
              </a:rPr>
              <a:t>Pollution</a:t>
            </a:r>
          </a:p>
        </p:txBody>
      </p:sp>
    </p:spTree>
    <p:extLst>
      <p:ext uri="{BB962C8B-B14F-4D97-AF65-F5344CB8AC3E}">
        <p14:creationId xmlns:p14="http://schemas.microsoft.com/office/powerpoint/2010/main" val="124276229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258229" y="76203"/>
            <a:ext cx="6599092" cy="968791"/>
          </a:xfrm>
          <a:prstGeom prst="rect">
            <a:avLst/>
          </a:prstGeom>
          <a:noFill/>
        </p:spPr>
        <p:txBody>
          <a:bodyPr wrap="square" lIns="82834" tIns="41417" rIns="82834" bIns="41417" rtlCol="0">
            <a:spAutoFit/>
          </a:bodyPr>
          <a:lstStyle/>
          <a:p>
            <a:pPr algn="ctr"/>
            <a:r>
              <a:rPr lang="en-US" sz="2800" b="1" dirty="0">
                <a:solidFill>
                  <a:srgbClr val="000000"/>
                </a:solidFill>
                <a:latin typeface="Arial" pitchFamily="34" charset="0"/>
                <a:cs typeface="Arial" pitchFamily="34" charset="0"/>
              </a:rPr>
              <a:t>Agricultural runoff in Moss Landing can promote ocean acidification</a:t>
            </a:r>
            <a:endParaRPr lang="en-US" sz="2800" b="1" dirty="0">
              <a:solidFill>
                <a:srgbClr val="000000"/>
              </a:solidFill>
              <a:latin typeface="Arial" pitchFamily="34" charset="0"/>
              <a:cs typeface="Arial" pitchFamily="34" charset="0"/>
            </a:endParaRPr>
          </a:p>
        </p:txBody>
      </p:sp>
      <p:cxnSp>
        <p:nvCxnSpPr>
          <p:cNvPr id="8" name="Straight Connector 6"/>
          <p:cNvCxnSpPr>
            <a:cxnSpLocks noChangeShapeType="1"/>
          </p:cNvCxnSpPr>
          <p:nvPr/>
        </p:nvCxnSpPr>
        <p:spPr bwMode="auto">
          <a:xfrm>
            <a:off x="553346" y="1066800"/>
            <a:ext cx="8096501" cy="1468"/>
          </a:xfrm>
          <a:prstGeom prst="line">
            <a:avLst/>
          </a:prstGeom>
          <a:noFill/>
          <a:ln w="12700" algn="ctr">
            <a:solidFill>
              <a:srgbClr val="FF0000"/>
            </a:solidFill>
            <a:round/>
            <a:headEnd/>
            <a:tailEnd/>
          </a:ln>
        </p:spPr>
      </p:cxnSp>
      <p:pic>
        <p:nvPicPr>
          <p:cNvPr id="4" name="Picture 3"/>
          <p:cNvPicPr>
            <a:picLocks noChangeAspect="1"/>
          </p:cNvPicPr>
          <p:nvPr/>
        </p:nvPicPr>
        <p:blipFill>
          <a:blip r:embed="rId3"/>
          <a:stretch>
            <a:fillRect/>
          </a:stretch>
        </p:blipFill>
        <p:spPr>
          <a:xfrm>
            <a:off x="3734381" y="2209804"/>
            <a:ext cx="5070343" cy="3810000"/>
          </a:xfrm>
          <a:prstGeom prst="rect">
            <a:avLst/>
          </a:prstGeom>
        </p:spPr>
      </p:pic>
      <p:pic>
        <p:nvPicPr>
          <p:cNvPr id="6" name="Picture 5"/>
          <p:cNvPicPr>
            <a:picLocks noChangeAspect="1"/>
          </p:cNvPicPr>
          <p:nvPr/>
        </p:nvPicPr>
        <p:blipFill>
          <a:blip r:embed="rId4"/>
          <a:stretch>
            <a:fillRect/>
          </a:stretch>
        </p:blipFill>
        <p:spPr>
          <a:xfrm>
            <a:off x="190140" y="1295400"/>
            <a:ext cx="3391260" cy="2819400"/>
          </a:xfrm>
          <a:prstGeom prst="rect">
            <a:avLst/>
          </a:prstGeom>
        </p:spPr>
      </p:pic>
      <p:sp>
        <p:nvSpPr>
          <p:cNvPr id="5" name="TextBox 4"/>
          <p:cNvSpPr txBox="1"/>
          <p:nvPr/>
        </p:nvSpPr>
        <p:spPr>
          <a:xfrm>
            <a:off x="4419600" y="1371600"/>
            <a:ext cx="3794278" cy="830997"/>
          </a:xfrm>
          <a:prstGeom prst="rect">
            <a:avLst/>
          </a:prstGeom>
          <a:noFill/>
        </p:spPr>
        <p:txBody>
          <a:bodyPr wrap="none" lIns="91405" tIns="45704" rIns="91405" bIns="45704" rtlCol="0">
            <a:spAutoFit/>
          </a:bodyPr>
          <a:lstStyle/>
          <a:p>
            <a:pPr algn="ctr"/>
            <a:r>
              <a:rPr lang="en-US" sz="2400" dirty="0">
                <a:solidFill>
                  <a:srgbClr val="0000FF"/>
                </a:solidFill>
              </a:rPr>
              <a:t>Nitrate sensor in </a:t>
            </a:r>
          </a:p>
          <a:p>
            <a:pPr algn="ctr"/>
            <a:r>
              <a:rPr lang="en-US" sz="2400" dirty="0">
                <a:solidFill>
                  <a:srgbClr val="0000FF"/>
                </a:solidFill>
              </a:rPr>
              <a:t>Old Salinas River Channel</a:t>
            </a:r>
            <a:endParaRPr lang="en-US" sz="2400" dirty="0">
              <a:solidFill>
                <a:srgbClr val="0000FF"/>
              </a:solidFill>
            </a:endParaRPr>
          </a:p>
        </p:txBody>
      </p:sp>
      <p:sp>
        <p:nvSpPr>
          <p:cNvPr id="10" name="TextBox 9"/>
          <p:cNvSpPr txBox="1"/>
          <p:nvPr/>
        </p:nvSpPr>
        <p:spPr>
          <a:xfrm>
            <a:off x="457201" y="4419600"/>
            <a:ext cx="2630498" cy="1569660"/>
          </a:xfrm>
          <a:prstGeom prst="rect">
            <a:avLst/>
          </a:prstGeom>
          <a:noFill/>
          <a:ln>
            <a:solidFill>
              <a:schemeClr val="bg2"/>
            </a:solidFill>
          </a:ln>
        </p:spPr>
        <p:txBody>
          <a:bodyPr wrap="none" lIns="91405" tIns="45704" rIns="91405" bIns="45704" rtlCol="0">
            <a:spAutoFit/>
          </a:bodyPr>
          <a:lstStyle/>
          <a:p>
            <a:r>
              <a:rPr lang="en-US" sz="2400" dirty="0">
                <a:solidFill>
                  <a:srgbClr val="000000"/>
                </a:solidFill>
              </a:rPr>
              <a:t>Nitrate Level (</a:t>
            </a:r>
            <a:r>
              <a:rPr lang="en-US" sz="2400" dirty="0" err="1">
                <a:solidFill>
                  <a:srgbClr val="000000"/>
                </a:solidFill>
              </a:rPr>
              <a:t>uM</a:t>
            </a:r>
            <a:r>
              <a:rPr lang="en-US" sz="2400" dirty="0">
                <a:solidFill>
                  <a:srgbClr val="000000"/>
                </a:solidFill>
              </a:rPr>
              <a:t>)</a:t>
            </a:r>
          </a:p>
          <a:p>
            <a:endParaRPr lang="en-US" sz="2400" dirty="0">
              <a:solidFill>
                <a:srgbClr val="000000"/>
              </a:solidFill>
            </a:endParaRPr>
          </a:p>
          <a:p>
            <a:r>
              <a:rPr lang="en-US" sz="2400" dirty="0">
                <a:solidFill>
                  <a:srgbClr val="000000"/>
                </a:solidFill>
              </a:rPr>
              <a:t>Normal:          </a:t>
            </a:r>
            <a:r>
              <a:rPr lang="en-US" sz="2400" dirty="0">
                <a:solidFill>
                  <a:srgbClr val="008000"/>
                </a:solidFill>
              </a:rPr>
              <a:t>20</a:t>
            </a:r>
          </a:p>
          <a:p>
            <a:r>
              <a:rPr lang="en-US" sz="2400" dirty="0">
                <a:solidFill>
                  <a:srgbClr val="000000"/>
                </a:solidFill>
              </a:rPr>
              <a:t>Channel:    </a:t>
            </a:r>
            <a:r>
              <a:rPr lang="en-US" sz="2400" dirty="0">
                <a:solidFill>
                  <a:srgbClr val="FF0000"/>
                </a:solidFill>
              </a:rPr>
              <a:t>2000+</a:t>
            </a:r>
            <a:endParaRPr lang="en-US" sz="2400" dirty="0">
              <a:solidFill>
                <a:srgbClr val="FF0000"/>
              </a:solidFill>
            </a:endParaRPr>
          </a:p>
        </p:txBody>
      </p:sp>
    </p:spTree>
    <p:extLst>
      <p:ext uri="{BB962C8B-B14F-4D97-AF65-F5344CB8AC3E}">
        <p14:creationId xmlns:p14="http://schemas.microsoft.com/office/powerpoint/2010/main" val="229314633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0" name="Picture 4" descr="http://www.wgn.net/~fabio/gallery/california-scuba-photo/california-sheephead.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4672" y="1273179"/>
            <a:ext cx="8281898" cy="5185006"/>
          </a:xfrm>
          <a:prstGeom prst="rect">
            <a:avLst/>
          </a:prstGeom>
          <a:noFill/>
        </p:spPr>
      </p:pic>
      <p:sp>
        <p:nvSpPr>
          <p:cNvPr id="6" name="TextBox 5"/>
          <p:cNvSpPr txBox="1"/>
          <p:nvPr/>
        </p:nvSpPr>
        <p:spPr>
          <a:xfrm>
            <a:off x="657945" y="91494"/>
            <a:ext cx="7778746" cy="968813"/>
          </a:xfrm>
          <a:prstGeom prst="rect">
            <a:avLst/>
          </a:prstGeom>
          <a:noFill/>
        </p:spPr>
        <p:txBody>
          <a:bodyPr wrap="square" lIns="82834" tIns="41417" rIns="82834" bIns="41417" rtlCol="0">
            <a:spAutoFit/>
          </a:bodyPr>
          <a:lstStyle/>
          <a:p>
            <a:pPr algn="ctr"/>
            <a:r>
              <a:rPr lang="en-US" sz="2800" dirty="0">
                <a:solidFill>
                  <a:srgbClr val="0000FF"/>
                </a:solidFill>
                <a:latin typeface="Arial" pitchFamily="34" charset="0"/>
              </a:rPr>
              <a:t>How do animals cope with ocean acidification and other environmental  changes?</a:t>
            </a:r>
            <a:endParaRPr lang="en-US" sz="2400" dirty="0">
              <a:solidFill>
                <a:srgbClr val="0000FF"/>
              </a:solidFill>
              <a:latin typeface="Arial" pitchFamily="34" charset="0"/>
            </a:endParaRPr>
          </a:p>
        </p:txBody>
      </p:sp>
      <p:sp>
        <p:nvSpPr>
          <p:cNvPr id="13" name="Line 6"/>
          <p:cNvSpPr>
            <a:spLocks noChangeShapeType="1"/>
          </p:cNvSpPr>
          <p:nvPr/>
        </p:nvSpPr>
        <p:spPr bwMode="auto">
          <a:xfrm>
            <a:off x="585804" y="1143000"/>
            <a:ext cx="8059647" cy="0"/>
          </a:xfrm>
          <a:prstGeom prst="line">
            <a:avLst/>
          </a:prstGeom>
          <a:noFill/>
          <a:ln w="12700">
            <a:solidFill>
              <a:srgbClr val="FF0000"/>
            </a:solidFill>
            <a:round/>
            <a:headEnd/>
            <a:tailEnd/>
          </a:ln>
          <a:effectLst/>
        </p:spPr>
        <p:txBody>
          <a:bodyPr lIns="82834" tIns="41417" rIns="82834" bIns="41417"/>
          <a:lstStyle/>
          <a:p>
            <a:endParaRPr lang="en-US" dirty="0">
              <a:latin typeface="Arial Unicode MS" pitchFamily="34" charset="-128"/>
            </a:endParaRPr>
          </a:p>
        </p:txBody>
      </p:sp>
      <p:sp>
        <p:nvSpPr>
          <p:cNvPr id="10" name="TextBox 9"/>
          <p:cNvSpPr txBox="1"/>
          <p:nvPr/>
        </p:nvSpPr>
        <p:spPr>
          <a:xfrm>
            <a:off x="5906329" y="4204019"/>
            <a:ext cx="2850245" cy="2137124"/>
          </a:xfrm>
          <a:prstGeom prst="rect">
            <a:avLst/>
          </a:prstGeom>
          <a:solidFill>
            <a:srgbClr val="000000">
              <a:alpha val="41000"/>
            </a:srgbClr>
          </a:solidFill>
        </p:spPr>
        <p:txBody>
          <a:bodyPr wrap="square" lIns="82834" tIns="41417" rIns="82834" bIns="41417" rtlCol="0">
            <a:spAutoFit/>
          </a:bodyPr>
          <a:lstStyle/>
          <a:p>
            <a:pPr>
              <a:buFont typeface="Arial" pitchFamily="34" charset="0"/>
              <a:buChar char="•"/>
            </a:pPr>
            <a:r>
              <a:rPr lang="en-US" sz="3300" dirty="0">
                <a:solidFill>
                  <a:srgbClr val="FFFFFF"/>
                </a:solidFill>
                <a:latin typeface="Arial" pitchFamily="34" charset="0"/>
              </a:rPr>
              <a:t>  Migration</a:t>
            </a:r>
          </a:p>
          <a:p>
            <a:pPr>
              <a:buFont typeface="Arial" pitchFamily="34" charset="0"/>
              <a:buChar char="•"/>
            </a:pPr>
            <a:r>
              <a:rPr lang="en-US" sz="3300" dirty="0">
                <a:solidFill>
                  <a:srgbClr val="FFFFFF"/>
                </a:solidFill>
                <a:latin typeface="Arial" pitchFamily="34" charset="0"/>
              </a:rPr>
              <a:t>  Acclimation</a:t>
            </a:r>
          </a:p>
          <a:p>
            <a:pPr>
              <a:buFont typeface="Arial" pitchFamily="34" charset="0"/>
              <a:buChar char="•"/>
            </a:pPr>
            <a:r>
              <a:rPr lang="en-US" sz="3300" dirty="0">
                <a:solidFill>
                  <a:srgbClr val="FFFFFF"/>
                </a:solidFill>
                <a:latin typeface="Arial" pitchFamily="34" charset="0"/>
              </a:rPr>
              <a:t>  Adaptation</a:t>
            </a:r>
          </a:p>
          <a:p>
            <a:pPr>
              <a:buFont typeface="Arial" pitchFamily="34" charset="0"/>
              <a:buChar char="•"/>
            </a:pPr>
            <a:r>
              <a:rPr lang="en-US" sz="3300" dirty="0">
                <a:solidFill>
                  <a:srgbClr val="FFFFFF"/>
                </a:solidFill>
                <a:latin typeface="Arial" pitchFamily="34" charset="0"/>
              </a:rPr>
              <a:t>  Extinction</a:t>
            </a:r>
          </a:p>
        </p:txBody>
      </p:sp>
      <p:sp>
        <p:nvSpPr>
          <p:cNvPr id="12" name="Cloud Callout 11"/>
          <p:cNvSpPr/>
          <p:nvPr/>
        </p:nvSpPr>
        <p:spPr bwMode="auto">
          <a:xfrm rot="20949381" flipH="1">
            <a:off x="692072" y="1483515"/>
            <a:ext cx="2417054" cy="1907661"/>
          </a:xfrm>
          <a:prstGeom prst="cloudCallout">
            <a:avLst/>
          </a:prstGeom>
          <a:solidFill>
            <a:schemeClr val="bg1">
              <a:lumMod val="20000"/>
              <a:lumOff val="80000"/>
            </a:schemeClr>
          </a:solidFill>
          <a:ln w="9525" cap="flat" cmpd="sng" algn="ctr">
            <a:noFill/>
            <a:prstDash val="solid"/>
            <a:round/>
            <a:headEnd type="none" w="med" len="med"/>
            <a:tailEnd type="none" w="med" len="med"/>
          </a:ln>
          <a:effectLst/>
        </p:spPr>
        <p:txBody>
          <a:bodyPr vert="horz" wrap="square" lIns="82834" tIns="41417" rIns="82834" bIns="41417" numCol="1" rtlCol="0" anchor="t" anchorCtr="0" compatLnSpc="1">
            <a:prstTxWarp prst="textNoShape">
              <a:avLst/>
            </a:prstTxWarp>
          </a:bodyPr>
          <a:lstStyle/>
          <a:p>
            <a:pPr defTabSz="931891"/>
            <a:endParaRPr lang="en-GB" sz="1400" dirty="0">
              <a:latin typeface="Arial" pitchFamily="34" charset="0"/>
            </a:endParaRPr>
          </a:p>
        </p:txBody>
      </p:sp>
      <p:sp>
        <p:nvSpPr>
          <p:cNvPr id="15" name="TextBox 14"/>
          <p:cNvSpPr txBox="1"/>
          <p:nvPr/>
        </p:nvSpPr>
        <p:spPr>
          <a:xfrm>
            <a:off x="705566" y="1858803"/>
            <a:ext cx="2444280" cy="1111307"/>
          </a:xfrm>
          <a:prstGeom prst="rect">
            <a:avLst/>
          </a:prstGeom>
          <a:noFill/>
        </p:spPr>
        <p:txBody>
          <a:bodyPr wrap="square" lIns="82834" tIns="41417" rIns="82834" bIns="41417" rtlCol="0">
            <a:spAutoFit/>
          </a:bodyPr>
          <a:lstStyle/>
          <a:p>
            <a:pPr algn="ctr"/>
            <a:r>
              <a:rPr lang="en-US" sz="3300" b="1" dirty="0">
                <a:solidFill>
                  <a:srgbClr val="0000FF"/>
                </a:solidFill>
                <a:latin typeface="Comic Sans MS" pitchFamily="66" charset="0"/>
                <a:ea typeface="FangSong" pitchFamily="49" charset="-122"/>
                <a:cs typeface="Arial" pitchFamily="34" charset="0"/>
              </a:rPr>
              <a:t>What to </a:t>
            </a:r>
          </a:p>
          <a:p>
            <a:pPr algn="ctr"/>
            <a:r>
              <a:rPr lang="en-US" sz="3300" b="1" dirty="0">
                <a:solidFill>
                  <a:srgbClr val="0000FF"/>
                </a:solidFill>
                <a:latin typeface="Comic Sans MS" pitchFamily="66" charset="0"/>
                <a:ea typeface="FangSong" pitchFamily="49" charset="-122"/>
                <a:cs typeface="Arial" pitchFamily="34" charset="0"/>
              </a:rPr>
              <a:t>do..?</a:t>
            </a:r>
            <a:endParaRPr lang="en-GB" sz="3300" b="1" dirty="0">
              <a:solidFill>
                <a:srgbClr val="0000FF"/>
              </a:solidFill>
              <a:latin typeface="Comic Sans MS" pitchFamily="66" charset="0"/>
              <a:ea typeface="FangSong" pitchFamily="49" charset="-122"/>
              <a:cs typeface="Arial" pitchFamily="34" charset="0"/>
            </a:endParaRPr>
          </a:p>
        </p:txBody>
      </p:sp>
    </p:spTree>
    <p:extLst>
      <p:ext uri="{BB962C8B-B14F-4D97-AF65-F5344CB8AC3E}">
        <p14:creationId xmlns:p14="http://schemas.microsoft.com/office/powerpoint/2010/main" val="265463409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2461" y="76204"/>
            <a:ext cx="8505825" cy="828907"/>
          </a:xfrm>
        </p:spPr>
        <p:txBody>
          <a:bodyPr lIns="91348" tIns="45674" rIns="91348" bIns="45674">
            <a:noAutofit/>
          </a:bodyPr>
          <a:lstStyle/>
          <a:p>
            <a:r>
              <a:rPr lang="en-US" sz="2400" dirty="0">
                <a:solidFill>
                  <a:schemeClr val="bg2"/>
                </a:solidFill>
                <a:latin typeface="Arial" pitchFamily="34" charset="0"/>
                <a:cs typeface="Arial" pitchFamily="34" charset="0"/>
              </a:rPr>
              <a:t>Ocean Acidification acts on the physiology of individual organisms, but has consequences for ecosystems &amp; society</a:t>
            </a:r>
          </a:p>
        </p:txBody>
      </p:sp>
      <p:cxnSp>
        <p:nvCxnSpPr>
          <p:cNvPr id="42" name="Straight Connector 6"/>
          <p:cNvCxnSpPr>
            <a:cxnSpLocks noChangeShapeType="1"/>
          </p:cNvCxnSpPr>
          <p:nvPr/>
        </p:nvCxnSpPr>
        <p:spPr bwMode="auto">
          <a:xfrm>
            <a:off x="537117" y="981307"/>
            <a:ext cx="8096501" cy="1468"/>
          </a:xfrm>
          <a:prstGeom prst="line">
            <a:avLst/>
          </a:prstGeom>
          <a:noFill/>
          <a:ln w="12700" algn="ctr">
            <a:solidFill>
              <a:srgbClr val="FF0000"/>
            </a:solidFill>
            <a:round/>
            <a:headEnd/>
            <a:tailEnd/>
          </a:ln>
        </p:spPr>
      </p:cxnSp>
      <p:sp>
        <p:nvSpPr>
          <p:cNvPr id="3" name="Rounded Rectangle 2"/>
          <p:cNvSpPr/>
          <p:nvPr/>
        </p:nvSpPr>
        <p:spPr bwMode="auto">
          <a:xfrm>
            <a:off x="362886" y="1119052"/>
            <a:ext cx="2295319" cy="862148"/>
          </a:xfrm>
          <a:prstGeom prst="roundRect">
            <a:avLst/>
          </a:prstGeom>
          <a:solidFill>
            <a:srgbClr val="FFCC00"/>
          </a:soli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82847" tIns="41424" rIns="82847" bIns="41424" numCol="1" rtlCol="0" anchor="t" anchorCtr="0" compatLnSpc="1">
            <a:prstTxWarp prst="textNoShape">
              <a:avLst/>
            </a:prstTxWarp>
          </a:bodyPr>
          <a:lstStyle/>
          <a:p>
            <a:pPr algn="ctr" defTabSz="932030" eaLnBrk="0" fontAlgn="base" hangingPunct="0">
              <a:spcBef>
                <a:spcPct val="0"/>
              </a:spcBef>
              <a:spcAft>
                <a:spcPct val="0"/>
              </a:spcAft>
            </a:pPr>
            <a:r>
              <a:rPr lang="en-US" sz="2200" dirty="0">
                <a:solidFill>
                  <a:srgbClr val="000000"/>
                </a:solidFill>
                <a:latin typeface="Arial" pitchFamily="34" charset="0"/>
                <a:cs typeface="Arial" pitchFamily="34" charset="0"/>
              </a:rPr>
              <a:t>Environmental </a:t>
            </a:r>
          </a:p>
          <a:p>
            <a:pPr algn="ctr" defTabSz="932030" eaLnBrk="0" fontAlgn="base" hangingPunct="0">
              <a:spcBef>
                <a:spcPct val="0"/>
              </a:spcBef>
              <a:spcAft>
                <a:spcPct val="0"/>
              </a:spcAft>
            </a:pPr>
            <a:r>
              <a:rPr lang="en-US" sz="2200" dirty="0">
                <a:solidFill>
                  <a:srgbClr val="000000"/>
                </a:solidFill>
                <a:latin typeface="Arial" pitchFamily="34" charset="0"/>
                <a:cs typeface="Arial" pitchFamily="34" charset="0"/>
              </a:rPr>
              <a:t>Change</a:t>
            </a:r>
          </a:p>
        </p:txBody>
      </p:sp>
      <p:sp>
        <p:nvSpPr>
          <p:cNvPr id="45" name="Rounded Rectangle 44"/>
          <p:cNvSpPr/>
          <p:nvPr/>
        </p:nvSpPr>
        <p:spPr bwMode="auto">
          <a:xfrm>
            <a:off x="1527143" y="2133607"/>
            <a:ext cx="1817134" cy="564295"/>
          </a:xfrm>
          <a:prstGeom prst="roundRect">
            <a:avLst/>
          </a:prstGeom>
          <a:solidFill>
            <a:srgbClr val="00B0F0"/>
          </a:soli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82847" tIns="41424" rIns="82847" bIns="41424" numCol="1" rtlCol="0" anchor="t" anchorCtr="0" compatLnSpc="1">
            <a:prstTxWarp prst="textNoShape">
              <a:avLst/>
            </a:prstTxWarp>
          </a:bodyPr>
          <a:lstStyle/>
          <a:p>
            <a:pPr algn="ctr" defTabSz="932030" eaLnBrk="0" fontAlgn="base" hangingPunct="0">
              <a:spcBef>
                <a:spcPct val="0"/>
              </a:spcBef>
              <a:spcAft>
                <a:spcPct val="0"/>
              </a:spcAft>
            </a:pPr>
            <a:r>
              <a:rPr lang="en-US" sz="2200" dirty="0">
                <a:solidFill>
                  <a:srgbClr val="000000"/>
                </a:solidFill>
                <a:latin typeface="Arial" pitchFamily="34" charset="0"/>
                <a:cs typeface="Arial" pitchFamily="34" charset="0"/>
              </a:rPr>
              <a:t>Physiology</a:t>
            </a:r>
          </a:p>
        </p:txBody>
      </p:sp>
      <p:sp>
        <p:nvSpPr>
          <p:cNvPr id="46" name="Rounded Rectangle 45"/>
          <p:cNvSpPr/>
          <p:nvPr/>
        </p:nvSpPr>
        <p:spPr bwMode="auto">
          <a:xfrm>
            <a:off x="2696576" y="2770222"/>
            <a:ext cx="2151875" cy="1238318"/>
          </a:xfrm>
          <a:prstGeom prst="roundRect">
            <a:avLst/>
          </a:prstGeom>
          <a:solidFill>
            <a:srgbClr val="FFCC00"/>
          </a:soli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82847" tIns="41424" rIns="82847" bIns="41424" numCol="1" rtlCol="0" anchor="t" anchorCtr="0" compatLnSpc="1">
            <a:prstTxWarp prst="textNoShape">
              <a:avLst/>
            </a:prstTxWarp>
          </a:bodyPr>
          <a:lstStyle/>
          <a:p>
            <a:pPr algn="ctr" defTabSz="932030" eaLnBrk="0" fontAlgn="base" hangingPunct="0">
              <a:spcBef>
                <a:spcPct val="0"/>
              </a:spcBef>
              <a:spcAft>
                <a:spcPct val="0"/>
              </a:spcAft>
            </a:pPr>
            <a:r>
              <a:rPr lang="en-US" sz="2200" dirty="0">
                <a:solidFill>
                  <a:srgbClr val="000000"/>
                </a:solidFill>
                <a:latin typeface="Arial" pitchFamily="34" charset="0"/>
                <a:cs typeface="Arial" pitchFamily="34" charset="0"/>
              </a:rPr>
              <a:t>Growth</a:t>
            </a:r>
          </a:p>
          <a:p>
            <a:pPr algn="ctr" defTabSz="932030" eaLnBrk="0" fontAlgn="base" hangingPunct="0">
              <a:spcBef>
                <a:spcPct val="0"/>
              </a:spcBef>
              <a:spcAft>
                <a:spcPct val="0"/>
              </a:spcAft>
            </a:pPr>
            <a:r>
              <a:rPr lang="en-US" sz="2200" dirty="0">
                <a:solidFill>
                  <a:srgbClr val="000000"/>
                </a:solidFill>
                <a:latin typeface="Arial" pitchFamily="34" charset="0"/>
                <a:cs typeface="Arial" pitchFamily="34" charset="0"/>
              </a:rPr>
              <a:t>Survival</a:t>
            </a:r>
          </a:p>
          <a:p>
            <a:pPr algn="ctr" defTabSz="932030" eaLnBrk="0" fontAlgn="base" hangingPunct="0">
              <a:spcBef>
                <a:spcPct val="0"/>
              </a:spcBef>
              <a:spcAft>
                <a:spcPct val="0"/>
              </a:spcAft>
            </a:pPr>
            <a:r>
              <a:rPr lang="en-US" sz="2200" dirty="0">
                <a:solidFill>
                  <a:srgbClr val="000000"/>
                </a:solidFill>
                <a:latin typeface="Arial" pitchFamily="34" charset="0"/>
                <a:cs typeface="Arial" pitchFamily="34" charset="0"/>
              </a:rPr>
              <a:t>Reproduction</a:t>
            </a:r>
          </a:p>
          <a:p>
            <a:pPr algn="ctr" defTabSz="932030" eaLnBrk="0" fontAlgn="base" hangingPunct="0">
              <a:spcBef>
                <a:spcPct val="0"/>
              </a:spcBef>
              <a:spcAft>
                <a:spcPct val="0"/>
              </a:spcAft>
            </a:pPr>
            <a:endParaRPr lang="en-US" sz="2200" dirty="0">
              <a:solidFill>
                <a:srgbClr val="000000"/>
              </a:solidFill>
              <a:latin typeface="Arial" pitchFamily="34" charset="0"/>
              <a:cs typeface="Arial" pitchFamily="34" charset="0"/>
            </a:endParaRPr>
          </a:p>
        </p:txBody>
      </p:sp>
      <p:sp>
        <p:nvSpPr>
          <p:cNvPr id="47" name="Rounded Rectangle 46"/>
          <p:cNvSpPr/>
          <p:nvPr/>
        </p:nvSpPr>
        <p:spPr bwMode="auto">
          <a:xfrm>
            <a:off x="4188308" y="4114800"/>
            <a:ext cx="1907699" cy="877764"/>
          </a:xfrm>
          <a:prstGeom prst="roundRect">
            <a:avLst/>
          </a:prstGeom>
          <a:solidFill>
            <a:srgbClr val="FFCC00"/>
          </a:soli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82847" tIns="41424" rIns="82847" bIns="41424" numCol="1" rtlCol="0" anchor="t" anchorCtr="0" compatLnSpc="1">
            <a:prstTxWarp prst="textNoShape">
              <a:avLst/>
            </a:prstTxWarp>
          </a:bodyPr>
          <a:lstStyle/>
          <a:p>
            <a:pPr algn="ctr" defTabSz="932030" eaLnBrk="0" fontAlgn="base" hangingPunct="0">
              <a:spcBef>
                <a:spcPct val="0"/>
              </a:spcBef>
              <a:spcAft>
                <a:spcPct val="0"/>
              </a:spcAft>
            </a:pPr>
            <a:r>
              <a:rPr lang="en-US" sz="2200" dirty="0">
                <a:solidFill>
                  <a:srgbClr val="000000"/>
                </a:solidFill>
                <a:latin typeface="Arial" pitchFamily="34" charset="0"/>
                <a:cs typeface="Arial" pitchFamily="34" charset="0"/>
              </a:rPr>
              <a:t>Food Web Function</a:t>
            </a:r>
          </a:p>
          <a:p>
            <a:pPr algn="ctr" defTabSz="932030" eaLnBrk="0" fontAlgn="base" hangingPunct="0">
              <a:spcBef>
                <a:spcPct val="0"/>
              </a:spcBef>
              <a:spcAft>
                <a:spcPct val="0"/>
              </a:spcAft>
            </a:pPr>
            <a:endParaRPr lang="en-US" sz="2200" dirty="0">
              <a:solidFill>
                <a:srgbClr val="000000"/>
              </a:solidFill>
              <a:latin typeface="Arial" pitchFamily="34" charset="0"/>
              <a:cs typeface="Arial" pitchFamily="34" charset="0"/>
            </a:endParaRPr>
          </a:p>
        </p:txBody>
      </p:sp>
      <p:sp>
        <p:nvSpPr>
          <p:cNvPr id="48" name="Rounded Rectangle 47"/>
          <p:cNvSpPr/>
          <p:nvPr/>
        </p:nvSpPr>
        <p:spPr bwMode="auto">
          <a:xfrm>
            <a:off x="6212770" y="5012995"/>
            <a:ext cx="2550352" cy="846411"/>
          </a:xfrm>
          <a:prstGeom prst="roundRect">
            <a:avLst/>
          </a:prstGeom>
          <a:solidFill>
            <a:srgbClr val="FFCC00"/>
          </a:soli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82847" tIns="41424" rIns="82847" bIns="41424" numCol="1" rtlCol="0" anchor="t" anchorCtr="0" compatLnSpc="1">
            <a:prstTxWarp prst="textNoShape">
              <a:avLst/>
            </a:prstTxWarp>
          </a:bodyPr>
          <a:lstStyle/>
          <a:p>
            <a:pPr algn="ctr" defTabSz="932030" eaLnBrk="0" fontAlgn="base" hangingPunct="0">
              <a:spcBef>
                <a:spcPct val="0"/>
              </a:spcBef>
              <a:spcAft>
                <a:spcPct val="0"/>
              </a:spcAft>
            </a:pPr>
            <a:r>
              <a:rPr lang="en-US" sz="2200" dirty="0">
                <a:solidFill>
                  <a:srgbClr val="000000"/>
                </a:solidFill>
                <a:latin typeface="Arial" pitchFamily="34" charset="0"/>
                <a:cs typeface="Arial" pitchFamily="34" charset="0"/>
              </a:rPr>
              <a:t>Societal Effects</a:t>
            </a:r>
          </a:p>
          <a:p>
            <a:pPr algn="ctr" defTabSz="932030" eaLnBrk="0" fontAlgn="base" hangingPunct="0">
              <a:spcBef>
                <a:spcPct val="0"/>
              </a:spcBef>
              <a:spcAft>
                <a:spcPct val="0"/>
              </a:spcAft>
            </a:pPr>
            <a:r>
              <a:rPr lang="en-US" sz="2200" dirty="0">
                <a:solidFill>
                  <a:srgbClr val="000000"/>
                </a:solidFill>
                <a:latin typeface="Arial" pitchFamily="34" charset="0"/>
                <a:cs typeface="Arial" pitchFamily="34" charset="0"/>
              </a:rPr>
              <a:t>(</a:t>
            </a:r>
            <a:r>
              <a:rPr lang="en-US" sz="2200" dirty="0" err="1">
                <a:solidFill>
                  <a:srgbClr val="000000"/>
                </a:solidFill>
                <a:latin typeface="Arial" pitchFamily="34" charset="0"/>
                <a:cs typeface="Arial" pitchFamily="34" charset="0"/>
              </a:rPr>
              <a:t>e.g</a:t>
            </a:r>
            <a:r>
              <a:rPr lang="en-US" sz="2200" dirty="0">
                <a:solidFill>
                  <a:srgbClr val="000000"/>
                </a:solidFill>
                <a:latin typeface="Arial" pitchFamily="34" charset="0"/>
                <a:cs typeface="Arial" pitchFamily="34" charset="0"/>
              </a:rPr>
              <a:t> fisheries)</a:t>
            </a:r>
            <a:endParaRPr lang="en-US" sz="2200" dirty="0">
              <a:solidFill>
                <a:srgbClr val="000000"/>
              </a:solidFill>
              <a:latin typeface="Arial" pitchFamily="34" charset="0"/>
              <a:cs typeface="Arial" pitchFamily="34" charset="0"/>
            </a:endParaRPr>
          </a:p>
          <a:p>
            <a:pPr algn="ctr" defTabSz="932030" eaLnBrk="0" fontAlgn="base" hangingPunct="0">
              <a:spcBef>
                <a:spcPct val="0"/>
              </a:spcBef>
              <a:spcAft>
                <a:spcPct val="0"/>
              </a:spcAft>
            </a:pPr>
            <a:endParaRPr lang="en-US" sz="2200" dirty="0">
              <a:solidFill>
                <a:srgbClr val="000000"/>
              </a:solidFill>
              <a:latin typeface="Arial" pitchFamily="34" charset="0"/>
              <a:cs typeface="Arial" pitchFamily="34" charset="0"/>
            </a:endParaRPr>
          </a:p>
        </p:txBody>
      </p:sp>
      <p:sp>
        <p:nvSpPr>
          <p:cNvPr id="5" name="Bent Arrow 4"/>
          <p:cNvSpPr/>
          <p:nvPr/>
        </p:nvSpPr>
        <p:spPr bwMode="auto">
          <a:xfrm flipV="1">
            <a:off x="757641" y="2057400"/>
            <a:ext cx="619932" cy="517289"/>
          </a:xfrm>
          <a:prstGeom prst="bentArrow">
            <a:avLst/>
          </a:prstGeom>
          <a:solidFill>
            <a:srgbClr val="008000"/>
          </a:solidFill>
          <a:ln w="9525" cap="flat" cmpd="sng" algn="ctr">
            <a:noFill/>
            <a:prstDash val="solid"/>
            <a:round/>
            <a:headEnd type="none" w="med" len="med"/>
            <a:tailEnd type="none" w="med" len="med"/>
          </a:ln>
          <a:effectLst/>
        </p:spPr>
        <p:txBody>
          <a:bodyPr vert="horz" wrap="square" lIns="82847" tIns="41424" rIns="82847" bIns="41424" numCol="1" rtlCol="0" anchor="t" anchorCtr="0" compatLnSpc="1">
            <a:prstTxWarp prst="textNoShape">
              <a:avLst/>
            </a:prstTxWarp>
          </a:bodyPr>
          <a:lstStyle/>
          <a:p>
            <a:pPr defTabSz="932030" eaLnBrk="0" fontAlgn="base" hangingPunct="0">
              <a:spcBef>
                <a:spcPct val="0"/>
              </a:spcBef>
              <a:spcAft>
                <a:spcPct val="0"/>
              </a:spcAft>
            </a:pPr>
            <a:endParaRPr lang="en-US" sz="1300">
              <a:latin typeface="Arial" pitchFamily="34" charset="0"/>
            </a:endParaRPr>
          </a:p>
        </p:txBody>
      </p:sp>
      <p:sp>
        <p:nvSpPr>
          <p:cNvPr id="50" name="Bent Arrow 49"/>
          <p:cNvSpPr/>
          <p:nvPr/>
        </p:nvSpPr>
        <p:spPr bwMode="auto">
          <a:xfrm flipV="1">
            <a:off x="2016507" y="2872094"/>
            <a:ext cx="498964" cy="517289"/>
          </a:xfrm>
          <a:prstGeom prst="bentArrow">
            <a:avLst/>
          </a:prstGeom>
          <a:solidFill>
            <a:srgbClr val="008000"/>
          </a:solidFill>
          <a:ln w="9525" cap="flat" cmpd="sng" algn="ctr">
            <a:noFill/>
            <a:prstDash val="solid"/>
            <a:round/>
            <a:headEnd type="none" w="med" len="med"/>
            <a:tailEnd type="none" w="med" len="med"/>
          </a:ln>
          <a:effectLst/>
        </p:spPr>
        <p:txBody>
          <a:bodyPr vert="horz" wrap="square" lIns="82847" tIns="41424" rIns="82847" bIns="41424" numCol="1" rtlCol="0" anchor="t" anchorCtr="0" compatLnSpc="1">
            <a:prstTxWarp prst="textNoShape">
              <a:avLst/>
            </a:prstTxWarp>
          </a:bodyPr>
          <a:lstStyle/>
          <a:p>
            <a:pPr defTabSz="932030" eaLnBrk="0" fontAlgn="base" hangingPunct="0">
              <a:spcBef>
                <a:spcPct val="0"/>
              </a:spcBef>
              <a:spcAft>
                <a:spcPct val="0"/>
              </a:spcAft>
            </a:pPr>
            <a:endParaRPr lang="en-US" sz="1300">
              <a:latin typeface="Arial" pitchFamily="34" charset="0"/>
            </a:endParaRPr>
          </a:p>
        </p:txBody>
      </p:sp>
      <p:sp>
        <p:nvSpPr>
          <p:cNvPr id="56" name="Bent Arrow 55"/>
          <p:cNvSpPr/>
          <p:nvPr/>
        </p:nvSpPr>
        <p:spPr bwMode="auto">
          <a:xfrm flipV="1">
            <a:off x="3462541" y="4124325"/>
            <a:ext cx="619932" cy="517289"/>
          </a:xfrm>
          <a:prstGeom prst="bentArrow">
            <a:avLst/>
          </a:prstGeom>
          <a:solidFill>
            <a:srgbClr val="008000"/>
          </a:solidFill>
          <a:ln w="9525" cap="flat" cmpd="sng" algn="ctr">
            <a:noFill/>
            <a:prstDash val="solid"/>
            <a:round/>
            <a:headEnd type="none" w="med" len="med"/>
            <a:tailEnd type="none" w="med" len="med"/>
          </a:ln>
          <a:effectLst/>
        </p:spPr>
        <p:txBody>
          <a:bodyPr vert="horz" wrap="square" lIns="82847" tIns="41424" rIns="82847" bIns="41424" numCol="1" rtlCol="0" anchor="t" anchorCtr="0" compatLnSpc="1">
            <a:prstTxWarp prst="textNoShape">
              <a:avLst/>
            </a:prstTxWarp>
          </a:bodyPr>
          <a:lstStyle/>
          <a:p>
            <a:pPr defTabSz="932030" eaLnBrk="0" fontAlgn="base" hangingPunct="0">
              <a:spcBef>
                <a:spcPct val="0"/>
              </a:spcBef>
              <a:spcAft>
                <a:spcPct val="0"/>
              </a:spcAft>
            </a:pPr>
            <a:endParaRPr lang="en-US" sz="1300">
              <a:latin typeface="Arial" pitchFamily="34" charset="0"/>
            </a:endParaRPr>
          </a:p>
        </p:txBody>
      </p:sp>
      <p:sp>
        <p:nvSpPr>
          <p:cNvPr id="58" name="Bent Arrow 57"/>
          <p:cNvSpPr/>
          <p:nvPr/>
        </p:nvSpPr>
        <p:spPr bwMode="auto">
          <a:xfrm flipV="1">
            <a:off x="5507113" y="5127714"/>
            <a:ext cx="619932" cy="517289"/>
          </a:xfrm>
          <a:prstGeom prst="bentArrow">
            <a:avLst/>
          </a:prstGeom>
          <a:solidFill>
            <a:srgbClr val="008000"/>
          </a:solidFill>
          <a:ln w="9525" cap="flat" cmpd="sng" algn="ctr">
            <a:noFill/>
            <a:prstDash val="solid"/>
            <a:round/>
            <a:headEnd type="none" w="med" len="med"/>
            <a:tailEnd type="none" w="med" len="med"/>
          </a:ln>
          <a:effectLst/>
        </p:spPr>
        <p:txBody>
          <a:bodyPr vert="horz" wrap="square" lIns="82847" tIns="41424" rIns="82847" bIns="41424" numCol="1" rtlCol="0" anchor="t" anchorCtr="0" compatLnSpc="1">
            <a:prstTxWarp prst="textNoShape">
              <a:avLst/>
            </a:prstTxWarp>
          </a:bodyPr>
          <a:lstStyle/>
          <a:p>
            <a:pPr defTabSz="932030" eaLnBrk="0" fontAlgn="base" hangingPunct="0">
              <a:spcBef>
                <a:spcPct val="0"/>
              </a:spcBef>
              <a:spcAft>
                <a:spcPct val="0"/>
              </a:spcAft>
            </a:pPr>
            <a:endParaRPr lang="en-US" sz="1300">
              <a:latin typeface="Arial" pitchFamily="34" charset="0"/>
            </a:endParaRPr>
          </a:p>
        </p:txBody>
      </p:sp>
      <p:cxnSp>
        <p:nvCxnSpPr>
          <p:cNvPr id="7" name="Straight Arrow Connector 6"/>
          <p:cNvCxnSpPr/>
          <p:nvPr/>
        </p:nvCxnSpPr>
        <p:spPr bwMode="auto">
          <a:xfrm>
            <a:off x="2587228" y="6292569"/>
            <a:ext cx="3730979" cy="7350"/>
          </a:xfrm>
          <a:prstGeom prst="straightConnector1">
            <a:avLst/>
          </a:prstGeom>
          <a:solidFill>
            <a:schemeClr val="accent1"/>
          </a:solidFill>
          <a:ln w="57150" cap="flat" cmpd="sng" algn="ctr">
            <a:solidFill>
              <a:schemeClr val="bg2">
                <a:lumMod val="60000"/>
                <a:lumOff val="40000"/>
              </a:schemeClr>
            </a:solidFill>
            <a:prstDash val="solid"/>
            <a:round/>
            <a:headEnd type="arrow"/>
            <a:tailEnd type="arrow"/>
          </a:ln>
          <a:effectLst/>
        </p:spPr>
      </p:cxnSp>
      <p:sp>
        <p:nvSpPr>
          <p:cNvPr id="8" name="TextBox 7"/>
          <p:cNvSpPr txBox="1"/>
          <p:nvPr/>
        </p:nvSpPr>
        <p:spPr>
          <a:xfrm>
            <a:off x="795518" y="6107903"/>
            <a:ext cx="1437254" cy="379228"/>
          </a:xfrm>
          <a:prstGeom prst="rect">
            <a:avLst/>
          </a:prstGeom>
          <a:noFill/>
        </p:spPr>
        <p:txBody>
          <a:bodyPr wrap="none" lIns="91380" tIns="45690" rIns="91380" bIns="45690" rtlCol="0">
            <a:spAutoFit/>
          </a:bodyPr>
          <a:lstStyle/>
          <a:p>
            <a:r>
              <a:rPr lang="en-US" dirty="0" smtClean="0">
                <a:solidFill>
                  <a:srgbClr val="000000"/>
                </a:solidFill>
                <a:latin typeface="Arial" pitchFamily="34" charset="0"/>
              </a:rPr>
              <a:t>Less difficult</a:t>
            </a:r>
            <a:endParaRPr lang="en-US" dirty="0">
              <a:solidFill>
                <a:srgbClr val="000000"/>
              </a:solidFill>
              <a:latin typeface="Arial" pitchFamily="34" charset="0"/>
            </a:endParaRPr>
          </a:p>
        </p:txBody>
      </p:sp>
      <p:sp>
        <p:nvSpPr>
          <p:cNvPr id="17" name="TextBox 16"/>
          <p:cNvSpPr txBox="1"/>
          <p:nvPr/>
        </p:nvSpPr>
        <p:spPr>
          <a:xfrm>
            <a:off x="3611856" y="6299919"/>
            <a:ext cx="1709030" cy="379228"/>
          </a:xfrm>
          <a:prstGeom prst="rect">
            <a:avLst/>
          </a:prstGeom>
          <a:noFill/>
        </p:spPr>
        <p:txBody>
          <a:bodyPr wrap="none" lIns="91380" tIns="45690" rIns="91380" bIns="45690" rtlCol="0">
            <a:spAutoFit/>
          </a:bodyPr>
          <a:lstStyle/>
          <a:p>
            <a:r>
              <a:rPr lang="en-US" dirty="0" smtClean="0">
                <a:solidFill>
                  <a:srgbClr val="000000"/>
                </a:solidFill>
                <a:latin typeface="Arial" pitchFamily="34" charset="0"/>
              </a:rPr>
              <a:t>Scientific study</a:t>
            </a:r>
            <a:endParaRPr lang="en-US" dirty="0">
              <a:solidFill>
                <a:srgbClr val="000000"/>
              </a:solidFill>
              <a:latin typeface="Arial" pitchFamily="34" charset="0"/>
            </a:endParaRPr>
          </a:p>
        </p:txBody>
      </p:sp>
      <p:sp>
        <p:nvSpPr>
          <p:cNvPr id="18" name="TextBox 17"/>
          <p:cNvSpPr txBox="1"/>
          <p:nvPr/>
        </p:nvSpPr>
        <p:spPr>
          <a:xfrm>
            <a:off x="6400806" y="6119800"/>
            <a:ext cx="1475747" cy="379194"/>
          </a:xfrm>
          <a:prstGeom prst="rect">
            <a:avLst/>
          </a:prstGeom>
          <a:noFill/>
        </p:spPr>
        <p:txBody>
          <a:bodyPr wrap="none" lIns="91380" tIns="45690" rIns="91380" bIns="45690" rtlCol="0">
            <a:spAutoFit/>
          </a:bodyPr>
          <a:lstStyle/>
          <a:p>
            <a:r>
              <a:rPr lang="en-US" dirty="0" smtClean="0">
                <a:solidFill>
                  <a:srgbClr val="000000"/>
                </a:solidFill>
                <a:latin typeface="Arial" pitchFamily="34" charset="0"/>
              </a:rPr>
              <a:t>More difficult</a:t>
            </a:r>
            <a:endParaRPr lang="en-US" dirty="0">
              <a:solidFill>
                <a:srgbClr val="000000"/>
              </a:solidFill>
              <a:latin typeface="Arial" pitchFamily="34" charset="0"/>
            </a:endParaRPr>
          </a:p>
        </p:txBody>
      </p:sp>
      <p:cxnSp>
        <p:nvCxnSpPr>
          <p:cNvPr id="20" name="Straight Connector 6"/>
          <p:cNvCxnSpPr>
            <a:cxnSpLocks noChangeShapeType="1"/>
          </p:cNvCxnSpPr>
          <p:nvPr/>
        </p:nvCxnSpPr>
        <p:spPr bwMode="auto">
          <a:xfrm>
            <a:off x="520761" y="6019800"/>
            <a:ext cx="8096501" cy="1468"/>
          </a:xfrm>
          <a:prstGeom prst="line">
            <a:avLst/>
          </a:prstGeom>
          <a:noFill/>
          <a:ln w="12700" algn="ctr">
            <a:solidFill>
              <a:srgbClr val="FF0000"/>
            </a:solidFill>
            <a:round/>
            <a:headEnd/>
            <a:tailEnd/>
          </a:ln>
        </p:spPr>
      </p:cxnSp>
    </p:spTree>
    <p:extLst>
      <p:ext uri="{BB962C8B-B14F-4D97-AF65-F5344CB8AC3E}">
        <p14:creationId xmlns:p14="http://schemas.microsoft.com/office/powerpoint/2010/main" val="79139508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Chart 21"/>
          <p:cNvGraphicFramePr>
            <a:graphicFrameLocks noGrp="1"/>
          </p:cNvGraphicFramePr>
          <p:nvPr>
            <p:extLst>
              <p:ext uri="{D42A27DB-BD31-4B8C-83A1-F6EECF244321}">
                <p14:modId xmlns:p14="http://schemas.microsoft.com/office/powerpoint/2010/main" val="3001089149"/>
              </p:ext>
            </p:extLst>
          </p:nvPr>
        </p:nvGraphicFramePr>
        <p:xfrm>
          <a:off x="836049" y="1624358"/>
          <a:ext cx="2458383" cy="230739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1" name="Chart 30"/>
          <p:cNvGraphicFramePr>
            <a:graphicFrameLocks noGrp="1"/>
          </p:cNvGraphicFramePr>
          <p:nvPr>
            <p:extLst>
              <p:ext uri="{D42A27DB-BD31-4B8C-83A1-F6EECF244321}">
                <p14:modId xmlns:p14="http://schemas.microsoft.com/office/powerpoint/2010/main" val="3538840061"/>
              </p:ext>
            </p:extLst>
          </p:nvPr>
        </p:nvGraphicFramePr>
        <p:xfrm>
          <a:off x="4787193" y="1598978"/>
          <a:ext cx="2662633" cy="2417994"/>
        </p:xfrm>
        <a:graphic>
          <a:graphicData uri="http://schemas.openxmlformats.org/drawingml/2006/chart">
            <c:chart xmlns:c="http://schemas.openxmlformats.org/drawingml/2006/chart" xmlns:r="http://schemas.openxmlformats.org/officeDocument/2006/relationships" r:id="rId4"/>
          </a:graphicData>
        </a:graphic>
      </p:graphicFrame>
      <p:sp>
        <p:nvSpPr>
          <p:cNvPr id="1029" name="Text Box 5"/>
          <p:cNvSpPr txBox="1">
            <a:spLocks noChangeArrowheads="1"/>
          </p:cNvSpPr>
          <p:nvPr/>
        </p:nvSpPr>
        <p:spPr bwMode="auto">
          <a:xfrm>
            <a:off x="872625" y="76200"/>
            <a:ext cx="7306885" cy="497542"/>
          </a:xfrm>
          <a:prstGeom prst="rect">
            <a:avLst/>
          </a:prstGeom>
          <a:noFill/>
          <a:ln w="9525">
            <a:noFill/>
            <a:miter lim="800000"/>
            <a:headEnd/>
            <a:tailEnd/>
          </a:ln>
        </p:spPr>
        <p:txBody>
          <a:bodyPr wrap="square" lIns="0" tIns="0" rIns="0" bIns="0" anchor="ctr" anchorCtr="1">
            <a:spAutoFit/>
          </a:bodyPr>
          <a:lstStyle/>
          <a:p>
            <a:pPr algn="ctr">
              <a:lnSpc>
                <a:spcPct val="97000"/>
              </a:lnSpc>
              <a:buClr>
                <a:srgbClr val="000000"/>
              </a:buClr>
              <a:buSzPct val="100000"/>
              <a:tabLst>
                <a:tab pos="0" algn="l"/>
                <a:tab pos="455879" algn="l"/>
                <a:tab pos="913195" algn="l"/>
                <a:tab pos="1369072" algn="l"/>
                <a:tab pos="1826389" algn="l"/>
                <a:tab pos="2283706" algn="l"/>
                <a:tab pos="2739584" algn="l"/>
                <a:tab pos="3196899" algn="l"/>
                <a:tab pos="3652777" algn="l"/>
                <a:tab pos="4110096" algn="l"/>
                <a:tab pos="4567410" algn="l"/>
                <a:tab pos="5023289" algn="l"/>
                <a:tab pos="5480603" algn="l"/>
                <a:tab pos="5936482" algn="l"/>
                <a:tab pos="6393795" algn="l"/>
                <a:tab pos="6851113" algn="l"/>
                <a:tab pos="7306992" algn="l"/>
                <a:tab pos="7764309" algn="l"/>
                <a:tab pos="8220188" algn="l"/>
                <a:tab pos="8677503" algn="l"/>
                <a:tab pos="9134818" algn="l"/>
              </a:tabLst>
              <a:defRPr/>
            </a:pPr>
            <a:r>
              <a:rPr lang="en-GB" sz="3300" dirty="0">
                <a:solidFill>
                  <a:srgbClr val="000000"/>
                </a:solidFill>
                <a:latin typeface="Arial" pitchFamily="34" charset="0"/>
                <a:cs typeface="Arial" pitchFamily="34" charset="0"/>
              </a:rPr>
              <a:t>Stress increases the ‘cost of living’</a:t>
            </a:r>
          </a:p>
        </p:txBody>
      </p:sp>
      <p:sp>
        <p:nvSpPr>
          <p:cNvPr id="9" name="TextBox 8"/>
          <p:cNvSpPr txBox="1"/>
          <p:nvPr/>
        </p:nvSpPr>
        <p:spPr bwMode="auto">
          <a:xfrm>
            <a:off x="2744781" y="1303005"/>
            <a:ext cx="894613" cy="350671"/>
          </a:xfrm>
          <a:prstGeom prst="rect">
            <a:avLst/>
          </a:prstGeom>
          <a:noFill/>
        </p:spPr>
        <p:txBody>
          <a:bodyPr wrap="none" lIns="91348" tIns="45674" rIns="91348" bIns="45674">
            <a:spAutoFit/>
          </a:bodyPr>
          <a:lstStyle/>
          <a:p>
            <a:pPr eaLnBrk="0" hangingPunct="0">
              <a:defRPr/>
            </a:pPr>
            <a:r>
              <a:rPr lang="en-US" sz="1600" i="1" dirty="0">
                <a:solidFill>
                  <a:srgbClr val="000000"/>
                </a:solidFill>
                <a:latin typeface="Arial" pitchFamily="34" charset="0"/>
                <a:cs typeface="Arial" pitchFamily="34" charset="0"/>
              </a:rPr>
              <a:t>Growth</a:t>
            </a:r>
          </a:p>
        </p:txBody>
      </p:sp>
      <p:sp>
        <p:nvSpPr>
          <p:cNvPr id="11" name="TextBox 10"/>
          <p:cNvSpPr txBox="1"/>
          <p:nvPr/>
        </p:nvSpPr>
        <p:spPr bwMode="auto">
          <a:xfrm>
            <a:off x="379067" y="1191154"/>
            <a:ext cx="891695" cy="607157"/>
          </a:xfrm>
          <a:prstGeom prst="rect">
            <a:avLst/>
          </a:prstGeom>
          <a:noFill/>
        </p:spPr>
        <p:txBody>
          <a:bodyPr wrap="none" lIns="91348" tIns="45674" rIns="91348" bIns="45674">
            <a:spAutoFit/>
          </a:bodyPr>
          <a:lstStyle/>
          <a:p>
            <a:pPr algn="ctr" eaLnBrk="0" hangingPunct="0">
              <a:defRPr/>
            </a:pPr>
            <a:r>
              <a:rPr lang="en-US" sz="1600" i="1" dirty="0">
                <a:solidFill>
                  <a:srgbClr val="000000"/>
                </a:solidFill>
                <a:latin typeface="Arial" pitchFamily="34" charset="0"/>
                <a:cs typeface="Arial" pitchFamily="34" charset="0"/>
              </a:rPr>
              <a:t>Cost of </a:t>
            </a:r>
          </a:p>
          <a:p>
            <a:pPr algn="ctr" eaLnBrk="0" hangingPunct="0">
              <a:defRPr/>
            </a:pPr>
            <a:r>
              <a:rPr lang="en-US" sz="1600" i="1" dirty="0">
                <a:solidFill>
                  <a:srgbClr val="000000"/>
                </a:solidFill>
                <a:latin typeface="Arial" pitchFamily="34" charset="0"/>
                <a:cs typeface="Arial" pitchFamily="34" charset="0"/>
              </a:rPr>
              <a:t>Living</a:t>
            </a:r>
          </a:p>
        </p:txBody>
      </p:sp>
      <p:sp>
        <p:nvSpPr>
          <p:cNvPr id="12" name="TextBox 11"/>
          <p:cNvSpPr txBox="1"/>
          <p:nvPr/>
        </p:nvSpPr>
        <p:spPr bwMode="auto">
          <a:xfrm>
            <a:off x="3369850" y="3173752"/>
            <a:ext cx="1456274" cy="350671"/>
          </a:xfrm>
          <a:prstGeom prst="rect">
            <a:avLst/>
          </a:prstGeom>
          <a:noFill/>
        </p:spPr>
        <p:txBody>
          <a:bodyPr wrap="none" lIns="91348" tIns="45674" rIns="91348" bIns="45674">
            <a:spAutoFit/>
          </a:bodyPr>
          <a:lstStyle/>
          <a:p>
            <a:pPr eaLnBrk="0" hangingPunct="0">
              <a:defRPr/>
            </a:pPr>
            <a:r>
              <a:rPr lang="en-US" sz="1600" i="1" dirty="0">
                <a:solidFill>
                  <a:srgbClr val="000000"/>
                </a:solidFill>
                <a:latin typeface="Arial" pitchFamily="34" charset="0"/>
                <a:cs typeface="Arial" pitchFamily="34" charset="0"/>
              </a:rPr>
              <a:t>Reproduction</a:t>
            </a:r>
          </a:p>
        </p:txBody>
      </p:sp>
      <p:sp>
        <p:nvSpPr>
          <p:cNvPr id="14" name="TextBox 13"/>
          <p:cNvSpPr txBox="1"/>
          <p:nvPr/>
        </p:nvSpPr>
        <p:spPr bwMode="auto">
          <a:xfrm>
            <a:off x="1354331" y="751694"/>
            <a:ext cx="1382975" cy="538516"/>
          </a:xfrm>
          <a:prstGeom prst="rect">
            <a:avLst/>
          </a:prstGeom>
          <a:noFill/>
        </p:spPr>
        <p:txBody>
          <a:bodyPr wrap="none" lIns="91348" tIns="45674" rIns="91348" bIns="45674">
            <a:spAutoFit/>
          </a:bodyPr>
          <a:lstStyle/>
          <a:p>
            <a:pPr eaLnBrk="0" hangingPunct="0">
              <a:defRPr/>
            </a:pPr>
            <a:r>
              <a:rPr lang="en-US" sz="2900" dirty="0">
                <a:solidFill>
                  <a:srgbClr val="008000"/>
                </a:solidFill>
                <a:latin typeface="Arial" pitchFamily="34" charset="0"/>
                <a:cs typeface="Arial" pitchFamily="34" charset="0"/>
              </a:rPr>
              <a:t>Normal</a:t>
            </a:r>
          </a:p>
        </p:txBody>
      </p:sp>
      <p:cxnSp>
        <p:nvCxnSpPr>
          <p:cNvPr id="50185" name="Straight Arrow Connector 18"/>
          <p:cNvCxnSpPr>
            <a:cxnSpLocks noChangeShapeType="1"/>
          </p:cNvCxnSpPr>
          <p:nvPr/>
        </p:nvCxnSpPr>
        <p:spPr bwMode="auto">
          <a:xfrm>
            <a:off x="996572" y="1764316"/>
            <a:ext cx="318928" cy="312239"/>
          </a:xfrm>
          <a:prstGeom prst="straightConnector1">
            <a:avLst/>
          </a:prstGeom>
          <a:noFill/>
          <a:ln w="19050">
            <a:solidFill>
              <a:schemeClr val="bg2">
                <a:lumMod val="60000"/>
                <a:lumOff val="40000"/>
              </a:schemeClr>
            </a:solidFill>
            <a:round/>
            <a:headEnd/>
            <a:tailEnd type="arrow" w="med" len="med"/>
          </a:ln>
        </p:spPr>
      </p:cxnSp>
      <p:cxnSp>
        <p:nvCxnSpPr>
          <p:cNvPr id="50186" name="Straight Arrow Connector 19"/>
          <p:cNvCxnSpPr>
            <a:cxnSpLocks noChangeShapeType="1"/>
          </p:cNvCxnSpPr>
          <p:nvPr/>
        </p:nvCxnSpPr>
        <p:spPr bwMode="auto">
          <a:xfrm rot="5400000">
            <a:off x="2723073" y="1619209"/>
            <a:ext cx="390963" cy="352946"/>
          </a:xfrm>
          <a:prstGeom prst="straightConnector1">
            <a:avLst/>
          </a:prstGeom>
          <a:noFill/>
          <a:ln w="19050">
            <a:solidFill>
              <a:schemeClr val="bg2">
                <a:lumMod val="60000"/>
                <a:lumOff val="40000"/>
              </a:schemeClr>
            </a:solidFill>
            <a:round/>
            <a:headEnd/>
            <a:tailEnd type="arrow" w="med" len="med"/>
          </a:ln>
        </p:spPr>
      </p:cxnSp>
      <p:cxnSp>
        <p:nvCxnSpPr>
          <p:cNvPr id="50187" name="Straight Arrow Connector 21"/>
          <p:cNvCxnSpPr>
            <a:cxnSpLocks noChangeShapeType="1"/>
            <a:stCxn id="12" idx="1"/>
          </p:cNvCxnSpPr>
          <p:nvPr/>
        </p:nvCxnSpPr>
        <p:spPr bwMode="auto">
          <a:xfrm flipH="1" flipV="1">
            <a:off x="2971800" y="3276604"/>
            <a:ext cx="398050" cy="72484"/>
          </a:xfrm>
          <a:prstGeom prst="straightConnector1">
            <a:avLst/>
          </a:prstGeom>
          <a:noFill/>
          <a:ln w="19050">
            <a:solidFill>
              <a:schemeClr val="bg2">
                <a:lumMod val="60000"/>
                <a:lumOff val="40000"/>
              </a:schemeClr>
            </a:solidFill>
            <a:round/>
            <a:headEnd/>
            <a:tailEnd type="arrow" w="med" len="med"/>
          </a:ln>
        </p:spPr>
      </p:cxnSp>
      <p:sp>
        <p:nvSpPr>
          <p:cNvPr id="1033" name="TextBox 25"/>
          <p:cNvSpPr txBox="1">
            <a:spLocks noChangeArrowheads="1"/>
          </p:cNvSpPr>
          <p:nvPr/>
        </p:nvSpPr>
        <p:spPr bwMode="auto">
          <a:xfrm>
            <a:off x="1538404" y="2552806"/>
            <a:ext cx="975199" cy="637641"/>
          </a:xfrm>
          <a:prstGeom prst="rect">
            <a:avLst/>
          </a:prstGeom>
          <a:solidFill>
            <a:srgbClr val="FFFFFF">
              <a:alpha val="44000"/>
            </a:srgbClr>
          </a:solidFill>
          <a:ln w="9525">
            <a:noFill/>
            <a:miter lim="800000"/>
            <a:headEnd/>
            <a:tailEnd/>
          </a:ln>
        </p:spPr>
        <p:txBody>
          <a:bodyPr wrap="none" lIns="82834" tIns="41417" rIns="82834" bIns="41417">
            <a:spAutoFit/>
          </a:bodyPr>
          <a:lstStyle/>
          <a:p>
            <a:pPr eaLnBrk="0" hangingPunct="0">
              <a:defRPr/>
            </a:pPr>
            <a:r>
              <a:rPr lang="en-US" b="1" dirty="0">
                <a:solidFill>
                  <a:srgbClr val="000000"/>
                </a:solidFill>
                <a:latin typeface="Arial" pitchFamily="34" charset="0"/>
                <a:cs typeface="Arial" pitchFamily="34" charset="0"/>
              </a:rPr>
              <a:t>Energy</a:t>
            </a:r>
          </a:p>
          <a:p>
            <a:pPr eaLnBrk="0" hangingPunct="0">
              <a:defRPr/>
            </a:pPr>
            <a:r>
              <a:rPr lang="en-US" b="1" dirty="0">
                <a:solidFill>
                  <a:srgbClr val="000000"/>
                </a:solidFill>
                <a:latin typeface="Arial" pitchFamily="34" charset="0"/>
                <a:cs typeface="Arial" pitchFamily="34" charset="0"/>
              </a:rPr>
              <a:t>Budget</a:t>
            </a:r>
          </a:p>
        </p:txBody>
      </p:sp>
      <p:cxnSp>
        <p:nvCxnSpPr>
          <p:cNvPr id="50197" name="Straight Connector 6"/>
          <p:cNvCxnSpPr>
            <a:cxnSpLocks noChangeShapeType="1"/>
          </p:cNvCxnSpPr>
          <p:nvPr/>
        </p:nvCxnSpPr>
        <p:spPr bwMode="auto">
          <a:xfrm>
            <a:off x="477816" y="739502"/>
            <a:ext cx="8096501" cy="1468"/>
          </a:xfrm>
          <a:prstGeom prst="line">
            <a:avLst/>
          </a:prstGeom>
          <a:noFill/>
          <a:ln w="12700">
            <a:solidFill>
              <a:srgbClr val="FF0000"/>
            </a:solidFill>
            <a:round/>
            <a:headEnd/>
            <a:tailEnd/>
          </a:ln>
        </p:spPr>
      </p:cxnSp>
      <p:sp>
        <p:nvSpPr>
          <p:cNvPr id="21" name="TextBox 20"/>
          <p:cNvSpPr txBox="1"/>
          <p:nvPr/>
        </p:nvSpPr>
        <p:spPr>
          <a:xfrm>
            <a:off x="7980321" y="6605869"/>
            <a:ext cx="1013445" cy="236727"/>
          </a:xfrm>
          <a:prstGeom prst="rect">
            <a:avLst/>
          </a:prstGeom>
          <a:noFill/>
        </p:spPr>
        <p:txBody>
          <a:bodyPr wrap="none" lIns="91380" tIns="45690" rIns="91380" bIns="45690" rtlCol="0">
            <a:spAutoFit/>
          </a:bodyPr>
          <a:lstStyle/>
          <a:p>
            <a:r>
              <a:rPr lang="en-US" sz="900" dirty="0">
                <a:solidFill>
                  <a:schemeClr val="bg2"/>
                </a:solidFill>
                <a:latin typeface="Arial" pitchFamily="34" charset="0"/>
              </a:rPr>
              <a:t>Barry et al. 2011</a:t>
            </a:r>
          </a:p>
        </p:txBody>
      </p:sp>
      <p:grpSp>
        <p:nvGrpSpPr>
          <p:cNvPr id="3" name="Group 2"/>
          <p:cNvGrpSpPr/>
          <p:nvPr/>
        </p:nvGrpSpPr>
        <p:grpSpPr>
          <a:xfrm>
            <a:off x="172116" y="4038603"/>
            <a:ext cx="8839200" cy="2608014"/>
            <a:chOff x="172116" y="4038600"/>
            <a:chExt cx="8839200" cy="2608014"/>
          </a:xfrm>
        </p:grpSpPr>
        <p:cxnSp>
          <p:nvCxnSpPr>
            <p:cNvPr id="24" name="Straight Connector 6"/>
            <p:cNvCxnSpPr>
              <a:cxnSpLocks noChangeShapeType="1"/>
            </p:cNvCxnSpPr>
            <p:nvPr/>
          </p:nvCxnSpPr>
          <p:spPr bwMode="auto">
            <a:xfrm>
              <a:off x="466089" y="4709573"/>
              <a:ext cx="8096501" cy="1469"/>
            </a:xfrm>
            <a:prstGeom prst="line">
              <a:avLst/>
            </a:prstGeom>
            <a:noFill/>
            <a:ln w="12700" algn="ctr">
              <a:solidFill>
                <a:srgbClr val="FF0000"/>
              </a:solidFill>
              <a:round/>
              <a:headEnd/>
              <a:tailEnd/>
            </a:ln>
          </p:spPr>
        </p:cxnSp>
        <p:sp>
          <p:nvSpPr>
            <p:cNvPr id="26" name="Rectangle 15"/>
            <p:cNvSpPr>
              <a:spLocks noChangeArrowheads="1"/>
            </p:cNvSpPr>
            <p:nvPr/>
          </p:nvSpPr>
          <p:spPr bwMode="auto">
            <a:xfrm>
              <a:off x="172116" y="4038600"/>
              <a:ext cx="8839200" cy="686388"/>
            </a:xfrm>
            <a:prstGeom prst="rect">
              <a:avLst/>
            </a:prstGeom>
            <a:noFill/>
            <a:ln w="9525">
              <a:noFill/>
              <a:miter lim="800000"/>
              <a:headEnd/>
              <a:tailEnd/>
            </a:ln>
          </p:spPr>
          <p:txBody>
            <a:bodyPr lIns="93261" tIns="46630" rIns="93261" bIns="46630" anchor="ctr"/>
            <a:lstStyle/>
            <a:p>
              <a:pPr algn="ctr" defTabSz="932030" eaLnBrk="0" hangingPunct="0"/>
              <a:r>
                <a:rPr lang="en-US" altLang="en-US" sz="2400" b="1" dirty="0">
                  <a:solidFill>
                    <a:srgbClr val="000000"/>
                  </a:solidFill>
                  <a:latin typeface="Arial" pitchFamily="34" charset="0"/>
                  <a:cs typeface="Arial" pitchFamily="34" charset="0"/>
                </a:rPr>
                <a:t>Physiological processes affected by Ocean Acidification</a:t>
              </a:r>
              <a:endParaRPr lang="en-US" altLang="en-US" sz="2400" b="1" baseline="-25000" dirty="0">
                <a:solidFill>
                  <a:srgbClr val="000000"/>
                </a:solidFill>
                <a:latin typeface="Arial" pitchFamily="34" charset="0"/>
                <a:cs typeface="Arial" pitchFamily="34" charset="0"/>
              </a:endParaRPr>
            </a:p>
          </p:txBody>
        </p:sp>
        <p:sp>
          <p:nvSpPr>
            <p:cNvPr id="30" name="Text Box 2"/>
            <p:cNvSpPr txBox="1">
              <a:spLocks noChangeArrowheads="1"/>
            </p:cNvSpPr>
            <p:nvPr/>
          </p:nvSpPr>
          <p:spPr bwMode="auto">
            <a:xfrm>
              <a:off x="609600" y="4842137"/>
              <a:ext cx="3418556" cy="1654434"/>
            </a:xfrm>
            <a:prstGeom prst="rect">
              <a:avLst/>
            </a:prstGeom>
            <a:noFill/>
            <a:ln w="9525">
              <a:noFill/>
              <a:miter lim="800000"/>
              <a:headEnd/>
              <a:tailEnd/>
            </a:ln>
          </p:spPr>
          <p:txBody>
            <a:bodyPr wrap="square" lIns="93261" tIns="46630" rIns="93261" bIns="46630">
              <a:spAutoFit/>
            </a:bodyPr>
            <a:lstStyle/>
            <a:p>
              <a:pPr marL="466016" indent="-466016" defTabSz="932030" eaLnBrk="0" hangingPunct="0">
                <a:buFont typeface="Arial" pitchFamily="34" charset="0"/>
                <a:buChar char="•"/>
              </a:pPr>
              <a:r>
                <a:rPr lang="en-US" altLang="en-US" sz="2000" i="1" dirty="0">
                  <a:solidFill>
                    <a:srgbClr val="0000FF"/>
                  </a:solidFill>
                  <a:latin typeface="Arial" pitchFamily="34" charset="0"/>
                  <a:cs typeface="Arial" pitchFamily="34" charset="0"/>
                </a:rPr>
                <a:t>Photosynthesis</a:t>
              </a:r>
            </a:p>
            <a:p>
              <a:pPr marL="466016" indent="-466016" defTabSz="932030" eaLnBrk="0" hangingPunct="0">
                <a:buFont typeface="Arial" pitchFamily="34" charset="0"/>
                <a:buChar char="•"/>
              </a:pPr>
              <a:r>
                <a:rPr lang="en-US" altLang="en-US" sz="2000" i="1" dirty="0">
                  <a:solidFill>
                    <a:srgbClr val="0000FF"/>
                  </a:solidFill>
                  <a:latin typeface="Arial" pitchFamily="34" charset="0"/>
                  <a:cs typeface="Arial" pitchFamily="34" charset="0"/>
                </a:rPr>
                <a:t>Shell-formation*</a:t>
              </a:r>
            </a:p>
            <a:p>
              <a:pPr marL="466016" indent="-466016" defTabSz="932030" eaLnBrk="0" hangingPunct="0">
                <a:buFont typeface="Arial" pitchFamily="34" charset="0"/>
                <a:buChar char="•"/>
              </a:pPr>
              <a:r>
                <a:rPr lang="en-US" altLang="en-US" sz="2000" i="1" dirty="0">
                  <a:solidFill>
                    <a:srgbClr val="0000FF"/>
                  </a:solidFill>
                  <a:latin typeface="Arial" pitchFamily="34" charset="0"/>
                  <a:cs typeface="Arial" pitchFamily="34" charset="0"/>
                </a:rPr>
                <a:t>Respiration </a:t>
              </a:r>
            </a:p>
            <a:p>
              <a:pPr marL="466016" indent="-466016" defTabSz="932030" eaLnBrk="0" hangingPunct="0">
                <a:buFont typeface="Arial" pitchFamily="34" charset="0"/>
                <a:buChar char="•"/>
              </a:pPr>
              <a:r>
                <a:rPr lang="en-US" altLang="en-US" sz="2000" i="1" dirty="0">
                  <a:solidFill>
                    <a:srgbClr val="0000FF"/>
                  </a:solidFill>
                  <a:latin typeface="Arial" pitchFamily="34" charset="0"/>
                  <a:cs typeface="Arial" pitchFamily="34" charset="0"/>
                </a:rPr>
                <a:t>Acid-base balance</a:t>
              </a:r>
            </a:p>
            <a:p>
              <a:pPr marL="466016" indent="-466016" defTabSz="932030" eaLnBrk="0" hangingPunct="0">
                <a:buFont typeface="Arial" pitchFamily="34" charset="0"/>
                <a:buChar char="•"/>
              </a:pPr>
              <a:r>
                <a:rPr lang="en-US" altLang="en-US" sz="2000" i="1" dirty="0">
                  <a:solidFill>
                    <a:srgbClr val="0000FF"/>
                  </a:solidFill>
                  <a:latin typeface="Arial" pitchFamily="34" charset="0"/>
                  <a:cs typeface="Arial" pitchFamily="34" charset="0"/>
                </a:rPr>
                <a:t>Metabolism</a:t>
              </a:r>
            </a:p>
          </p:txBody>
        </p:sp>
        <p:pic>
          <p:nvPicPr>
            <p:cNvPr id="32" name="Picture 2"/>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4665070" y="5988421"/>
              <a:ext cx="914400" cy="6581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 name="Picture 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486513" y="5518676"/>
              <a:ext cx="1203885" cy="9029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4" name="Picture 33"/>
            <p:cNvPicPr>
              <a:picLocks noChangeAspect="1"/>
            </p:cNvPicPr>
            <p:nvPr/>
          </p:nvPicPr>
          <p:blipFill>
            <a:blip r:embed="rId7" cstate="print">
              <a:lum bright="6000" contrast="23000"/>
              <a:extLst>
                <a:ext uri="{28A0092B-C50C-407E-A947-70E740481C1C}">
                  <a14:useLocalDpi xmlns:a14="http://schemas.microsoft.com/office/drawing/2010/main" val="0"/>
                </a:ext>
              </a:extLst>
            </a:blip>
            <a:stretch>
              <a:fillRect/>
            </a:stretch>
          </p:blipFill>
          <p:spPr>
            <a:xfrm>
              <a:off x="5976986" y="4840649"/>
              <a:ext cx="1335785" cy="755269"/>
            </a:xfrm>
            <a:prstGeom prst="rect">
              <a:avLst/>
            </a:prstGeom>
          </p:spPr>
        </p:pic>
        <p:pic>
          <p:nvPicPr>
            <p:cNvPr id="35" name="Picture 5"/>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884522" y="4927832"/>
              <a:ext cx="522944" cy="435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 name="Picture 3"/>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10800000">
              <a:off x="4506289" y="5240773"/>
              <a:ext cx="473991" cy="4178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 name="Picture 3"/>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274571" y="5317060"/>
              <a:ext cx="1411491" cy="11021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3" name="Picture 4"/>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188908" y="5242267"/>
              <a:ext cx="437116" cy="4163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5" name="Group 14"/>
          <p:cNvGrpSpPr/>
          <p:nvPr/>
        </p:nvGrpSpPr>
        <p:grpSpPr>
          <a:xfrm>
            <a:off x="4519116" y="762938"/>
            <a:ext cx="4463406" cy="1900668"/>
            <a:chOff x="4519113" y="762938"/>
            <a:chExt cx="4463407" cy="1900668"/>
          </a:xfrm>
        </p:grpSpPr>
        <p:sp>
          <p:nvSpPr>
            <p:cNvPr id="29" name="TextBox 28"/>
            <p:cNvSpPr txBox="1"/>
            <p:nvPr/>
          </p:nvSpPr>
          <p:spPr bwMode="auto">
            <a:xfrm>
              <a:off x="7528468" y="2325084"/>
              <a:ext cx="1454052" cy="338522"/>
            </a:xfrm>
            <a:prstGeom prst="rect">
              <a:avLst/>
            </a:prstGeom>
            <a:noFill/>
          </p:spPr>
          <p:txBody>
            <a:bodyPr wrap="none" lIns="91408" tIns="45704" rIns="91408" bIns="45704">
              <a:spAutoFit/>
            </a:bodyPr>
            <a:lstStyle/>
            <a:p>
              <a:pPr eaLnBrk="0" hangingPunct="0">
                <a:defRPr/>
              </a:pPr>
              <a:r>
                <a:rPr lang="en-US" sz="1600" i="1" dirty="0">
                  <a:solidFill>
                    <a:srgbClr val="000000"/>
                  </a:solidFill>
                  <a:latin typeface="Arial" pitchFamily="34" charset="0"/>
                  <a:cs typeface="Arial" pitchFamily="34" charset="0"/>
                </a:rPr>
                <a:t>Reproduction</a:t>
              </a:r>
            </a:p>
          </p:txBody>
        </p:sp>
        <p:sp>
          <p:nvSpPr>
            <p:cNvPr id="27" name="TextBox 26"/>
            <p:cNvSpPr txBox="1"/>
            <p:nvPr/>
          </p:nvSpPr>
          <p:spPr bwMode="auto">
            <a:xfrm>
              <a:off x="7017357" y="1344542"/>
              <a:ext cx="894905" cy="338522"/>
            </a:xfrm>
            <a:prstGeom prst="rect">
              <a:avLst/>
            </a:prstGeom>
            <a:noFill/>
          </p:spPr>
          <p:txBody>
            <a:bodyPr wrap="none" lIns="91408" tIns="45704" rIns="91408" bIns="45704">
              <a:spAutoFit/>
            </a:bodyPr>
            <a:lstStyle/>
            <a:p>
              <a:pPr eaLnBrk="0" hangingPunct="0">
                <a:defRPr/>
              </a:pPr>
              <a:r>
                <a:rPr lang="en-US" sz="1600" i="1" dirty="0">
                  <a:solidFill>
                    <a:srgbClr val="000000"/>
                  </a:solidFill>
                  <a:latin typeface="Arial" pitchFamily="34" charset="0"/>
                  <a:cs typeface="Arial" pitchFamily="34" charset="0"/>
                </a:rPr>
                <a:t>Growth</a:t>
              </a:r>
            </a:p>
          </p:txBody>
        </p:sp>
        <p:sp>
          <p:nvSpPr>
            <p:cNvPr id="28" name="TextBox 27"/>
            <p:cNvSpPr txBox="1"/>
            <p:nvPr/>
          </p:nvSpPr>
          <p:spPr bwMode="auto">
            <a:xfrm>
              <a:off x="4519113" y="1219200"/>
              <a:ext cx="883583" cy="584743"/>
            </a:xfrm>
            <a:prstGeom prst="rect">
              <a:avLst/>
            </a:prstGeom>
            <a:noFill/>
          </p:spPr>
          <p:txBody>
            <a:bodyPr wrap="none" lIns="91408" tIns="45704" rIns="91408" bIns="45704">
              <a:spAutoFit/>
            </a:bodyPr>
            <a:lstStyle/>
            <a:p>
              <a:pPr algn="ctr" eaLnBrk="0" hangingPunct="0">
                <a:defRPr/>
              </a:pPr>
              <a:r>
                <a:rPr lang="en-US" sz="1600" i="1" dirty="0">
                  <a:solidFill>
                    <a:srgbClr val="000000"/>
                  </a:solidFill>
                  <a:latin typeface="Arial" pitchFamily="34" charset="0"/>
                  <a:cs typeface="Arial" pitchFamily="34" charset="0"/>
                </a:rPr>
                <a:t>Cost of </a:t>
              </a:r>
            </a:p>
            <a:p>
              <a:pPr algn="ctr" eaLnBrk="0" hangingPunct="0">
                <a:defRPr/>
              </a:pPr>
              <a:r>
                <a:rPr lang="en-US" sz="1600" i="1" dirty="0">
                  <a:solidFill>
                    <a:srgbClr val="000000"/>
                  </a:solidFill>
                  <a:latin typeface="Arial" pitchFamily="34" charset="0"/>
                  <a:cs typeface="Arial" pitchFamily="34" charset="0"/>
                </a:rPr>
                <a:t>Living</a:t>
              </a:r>
            </a:p>
          </p:txBody>
        </p:sp>
        <p:cxnSp>
          <p:nvCxnSpPr>
            <p:cNvPr id="50191" name="Straight Arrow Connector 29"/>
            <p:cNvCxnSpPr>
              <a:cxnSpLocks noChangeShapeType="1"/>
            </p:cNvCxnSpPr>
            <p:nvPr/>
          </p:nvCxnSpPr>
          <p:spPr bwMode="auto">
            <a:xfrm>
              <a:off x="5247294" y="1764312"/>
              <a:ext cx="320345" cy="259741"/>
            </a:xfrm>
            <a:prstGeom prst="straightConnector1">
              <a:avLst/>
            </a:prstGeom>
            <a:noFill/>
            <a:ln w="19050">
              <a:solidFill>
                <a:schemeClr val="bg2">
                  <a:lumMod val="60000"/>
                  <a:lumOff val="40000"/>
                </a:schemeClr>
              </a:solidFill>
              <a:round/>
              <a:headEnd/>
              <a:tailEnd type="arrow" w="med" len="med"/>
            </a:ln>
          </p:spPr>
        </p:cxnSp>
        <p:cxnSp>
          <p:nvCxnSpPr>
            <p:cNvPr id="50192" name="Straight Arrow Connector 30"/>
            <p:cNvCxnSpPr>
              <a:cxnSpLocks noChangeShapeType="1"/>
            </p:cNvCxnSpPr>
            <p:nvPr/>
          </p:nvCxnSpPr>
          <p:spPr bwMode="auto">
            <a:xfrm flipH="1">
              <a:off x="6781804" y="1624358"/>
              <a:ext cx="289150" cy="279908"/>
            </a:xfrm>
            <a:prstGeom prst="straightConnector1">
              <a:avLst/>
            </a:prstGeom>
            <a:noFill/>
            <a:ln w="19050">
              <a:solidFill>
                <a:schemeClr val="bg2">
                  <a:lumMod val="60000"/>
                  <a:lumOff val="40000"/>
                </a:schemeClr>
              </a:solidFill>
              <a:round/>
              <a:headEnd/>
              <a:tailEnd type="arrow" w="med" len="med"/>
            </a:ln>
          </p:spPr>
        </p:cxnSp>
        <p:sp>
          <p:nvSpPr>
            <p:cNvPr id="41" name="TextBox 40"/>
            <p:cNvSpPr txBox="1"/>
            <p:nvPr/>
          </p:nvSpPr>
          <p:spPr bwMode="auto">
            <a:xfrm>
              <a:off x="5419605" y="762938"/>
              <a:ext cx="1651349" cy="538577"/>
            </a:xfrm>
            <a:prstGeom prst="rect">
              <a:avLst/>
            </a:prstGeom>
            <a:noFill/>
          </p:spPr>
          <p:txBody>
            <a:bodyPr wrap="none" lIns="91408" tIns="45704" rIns="91408" bIns="45704">
              <a:spAutoFit/>
            </a:bodyPr>
            <a:lstStyle/>
            <a:p>
              <a:pPr eaLnBrk="0" hangingPunct="0">
                <a:defRPr/>
              </a:pPr>
              <a:r>
                <a:rPr lang="en-US" sz="2900" dirty="0">
                  <a:solidFill>
                    <a:srgbClr val="FF0000"/>
                  </a:solidFill>
                  <a:latin typeface="Arial" pitchFamily="34" charset="0"/>
                  <a:cs typeface="Arial" pitchFamily="34" charset="0"/>
                </a:rPr>
                <a:t>Stressed</a:t>
              </a:r>
            </a:p>
          </p:txBody>
        </p:sp>
        <p:cxnSp>
          <p:nvCxnSpPr>
            <p:cNvPr id="45" name="Straight Arrow Connector 30"/>
            <p:cNvCxnSpPr>
              <a:cxnSpLocks noChangeShapeType="1"/>
            </p:cNvCxnSpPr>
            <p:nvPr/>
          </p:nvCxnSpPr>
          <p:spPr bwMode="auto">
            <a:xfrm flipH="1">
              <a:off x="7178132" y="2514600"/>
              <a:ext cx="365668" cy="139954"/>
            </a:xfrm>
            <a:prstGeom prst="straightConnector1">
              <a:avLst/>
            </a:prstGeom>
            <a:noFill/>
            <a:ln w="19050">
              <a:solidFill>
                <a:schemeClr val="bg2">
                  <a:lumMod val="60000"/>
                  <a:lumOff val="40000"/>
                </a:schemeClr>
              </a:solidFill>
              <a:round/>
              <a:headEnd/>
              <a:tailEnd type="arrow" w="med" len="med"/>
            </a:ln>
          </p:spPr>
        </p:cxnSp>
      </p:grpSp>
    </p:spTree>
    <p:extLst>
      <p:ext uri="{BB962C8B-B14F-4D97-AF65-F5344CB8AC3E}">
        <p14:creationId xmlns:p14="http://schemas.microsoft.com/office/powerpoint/2010/main" val="3522554001"/>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1"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66" name="Group 16"/>
          <p:cNvGrpSpPr>
            <a:grpSpLocks/>
          </p:cNvGrpSpPr>
          <p:nvPr/>
        </p:nvGrpSpPr>
        <p:grpSpPr bwMode="auto">
          <a:xfrm>
            <a:off x="2300289" y="5526090"/>
            <a:ext cx="6462902" cy="1264887"/>
            <a:chOff x="1905000" y="5334000"/>
            <a:chExt cx="6463599" cy="1265108"/>
          </a:xfrm>
        </p:grpSpPr>
        <p:pic>
          <p:nvPicPr>
            <p:cNvPr id="11271" name="Picture 5" descr="scale.png"/>
            <p:cNvPicPr>
              <a:picLocks noChangeAspect="1"/>
            </p:cNvPicPr>
            <p:nvPr/>
          </p:nvPicPr>
          <p:blipFill>
            <a:blip r:embed="rId2" cstate="print">
              <a:extLst>
                <a:ext uri="{28A0092B-C50C-407E-A947-70E740481C1C}">
                  <a14:useLocalDpi xmlns:a14="http://schemas.microsoft.com/office/drawing/2010/main" val="0"/>
                </a:ext>
              </a:extLst>
            </a:blip>
            <a:srcRect b="81972"/>
            <a:stretch>
              <a:fillRect/>
            </a:stretch>
          </p:blipFill>
          <p:spPr bwMode="auto">
            <a:xfrm>
              <a:off x="1981200" y="5715000"/>
              <a:ext cx="6345949"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2" name="TextBox 6"/>
            <p:cNvSpPr txBox="1">
              <a:spLocks noChangeArrowheads="1"/>
            </p:cNvSpPr>
            <p:nvPr/>
          </p:nvSpPr>
          <p:spPr bwMode="auto">
            <a:xfrm>
              <a:off x="1905000" y="5334000"/>
              <a:ext cx="367599" cy="461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2400">
                  <a:solidFill>
                    <a:srgbClr val="000000"/>
                  </a:solidFill>
                  <a:latin typeface="Arial Rounded MT Bold" charset="0"/>
                  <a:cs typeface="Arial" charset="0"/>
                </a:rPr>
                <a:t>0</a:t>
              </a:r>
            </a:p>
          </p:txBody>
        </p:sp>
        <p:sp>
          <p:nvSpPr>
            <p:cNvPr id="11273" name="TextBox 7"/>
            <p:cNvSpPr txBox="1">
              <a:spLocks noChangeArrowheads="1"/>
            </p:cNvSpPr>
            <p:nvPr/>
          </p:nvSpPr>
          <p:spPr bwMode="auto">
            <a:xfrm>
              <a:off x="3124200" y="5334000"/>
              <a:ext cx="367599" cy="461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2400">
                  <a:solidFill>
                    <a:srgbClr val="000000"/>
                  </a:solidFill>
                  <a:latin typeface="Arial Rounded MT Bold" charset="0"/>
                  <a:cs typeface="Arial" charset="0"/>
                </a:rPr>
                <a:t>1</a:t>
              </a:r>
            </a:p>
          </p:txBody>
        </p:sp>
        <p:sp>
          <p:nvSpPr>
            <p:cNvPr id="11274" name="TextBox 8"/>
            <p:cNvSpPr txBox="1">
              <a:spLocks noChangeArrowheads="1"/>
            </p:cNvSpPr>
            <p:nvPr/>
          </p:nvSpPr>
          <p:spPr bwMode="auto">
            <a:xfrm>
              <a:off x="4343400" y="5334000"/>
              <a:ext cx="367599" cy="461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2400">
                  <a:solidFill>
                    <a:srgbClr val="000000"/>
                  </a:solidFill>
                  <a:latin typeface="Arial Rounded MT Bold" charset="0"/>
                  <a:cs typeface="Arial" charset="0"/>
                </a:rPr>
                <a:t>2</a:t>
              </a:r>
            </a:p>
          </p:txBody>
        </p:sp>
        <p:sp>
          <p:nvSpPr>
            <p:cNvPr id="11275" name="TextBox 9"/>
            <p:cNvSpPr txBox="1">
              <a:spLocks noChangeArrowheads="1"/>
            </p:cNvSpPr>
            <p:nvPr/>
          </p:nvSpPr>
          <p:spPr bwMode="auto">
            <a:xfrm>
              <a:off x="5562600" y="5334000"/>
              <a:ext cx="367599" cy="461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2400">
                  <a:solidFill>
                    <a:srgbClr val="000000"/>
                  </a:solidFill>
                  <a:latin typeface="Arial Rounded MT Bold" charset="0"/>
                  <a:cs typeface="Arial" charset="0"/>
                </a:rPr>
                <a:t>3</a:t>
              </a:r>
            </a:p>
          </p:txBody>
        </p:sp>
        <p:sp>
          <p:nvSpPr>
            <p:cNvPr id="11276" name="TextBox 10"/>
            <p:cNvSpPr txBox="1">
              <a:spLocks noChangeArrowheads="1"/>
            </p:cNvSpPr>
            <p:nvPr/>
          </p:nvSpPr>
          <p:spPr bwMode="auto">
            <a:xfrm>
              <a:off x="6781800" y="5334000"/>
              <a:ext cx="367599" cy="461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2400">
                  <a:solidFill>
                    <a:srgbClr val="000000"/>
                  </a:solidFill>
                  <a:latin typeface="Arial Rounded MT Bold" charset="0"/>
                  <a:cs typeface="Arial" charset="0"/>
                </a:rPr>
                <a:t>4</a:t>
              </a:r>
            </a:p>
          </p:txBody>
        </p:sp>
        <p:sp>
          <p:nvSpPr>
            <p:cNvPr id="11277" name="TextBox 11"/>
            <p:cNvSpPr txBox="1">
              <a:spLocks noChangeArrowheads="1"/>
            </p:cNvSpPr>
            <p:nvPr/>
          </p:nvSpPr>
          <p:spPr bwMode="auto">
            <a:xfrm>
              <a:off x="8001000" y="5334000"/>
              <a:ext cx="367599" cy="461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2400">
                  <a:solidFill>
                    <a:srgbClr val="000000"/>
                  </a:solidFill>
                  <a:latin typeface="Arial Rounded MT Bold" charset="0"/>
                  <a:cs typeface="Arial" charset="0"/>
                </a:rPr>
                <a:t>5</a:t>
              </a:r>
            </a:p>
          </p:txBody>
        </p:sp>
        <p:sp>
          <p:nvSpPr>
            <p:cNvPr id="11278" name="TextBox 12"/>
            <p:cNvSpPr txBox="1">
              <a:spLocks noChangeArrowheads="1"/>
            </p:cNvSpPr>
            <p:nvPr/>
          </p:nvSpPr>
          <p:spPr bwMode="auto">
            <a:xfrm>
              <a:off x="1948196" y="6019800"/>
              <a:ext cx="1634157" cy="461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2400">
                  <a:solidFill>
                    <a:srgbClr val="000000"/>
                  </a:solidFill>
                  <a:latin typeface="Arial Rounded MT Bold" charset="0"/>
                  <a:cs typeface="Arial" charset="0"/>
                </a:rPr>
                <a:t>Corrosive</a:t>
              </a:r>
            </a:p>
          </p:txBody>
        </p:sp>
        <p:sp>
          <p:nvSpPr>
            <p:cNvPr id="11279" name="TextBox 13"/>
            <p:cNvSpPr txBox="1">
              <a:spLocks noChangeArrowheads="1"/>
            </p:cNvSpPr>
            <p:nvPr/>
          </p:nvSpPr>
          <p:spPr bwMode="auto">
            <a:xfrm>
              <a:off x="6953900" y="6019800"/>
              <a:ext cx="1351898" cy="461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a:r>
                <a:rPr lang="en-US" sz="2400">
                  <a:solidFill>
                    <a:srgbClr val="000000"/>
                  </a:solidFill>
                  <a:latin typeface="Arial Rounded MT Bold" charset="0"/>
                  <a:cs typeface="Arial" charset="0"/>
                </a:rPr>
                <a:t>Optimal</a:t>
              </a:r>
            </a:p>
          </p:txBody>
        </p:sp>
        <p:sp>
          <p:nvSpPr>
            <p:cNvPr id="11280" name="TextBox 14"/>
            <p:cNvSpPr txBox="1">
              <a:spLocks noChangeArrowheads="1"/>
            </p:cNvSpPr>
            <p:nvPr/>
          </p:nvSpPr>
          <p:spPr bwMode="auto">
            <a:xfrm>
              <a:off x="4114800" y="5943600"/>
              <a:ext cx="1961657" cy="655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a:r>
                <a:rPr lang="en-US" sz="3600">
                  <a:solidFill>
                    <a:srgbClr val="000000"/>
                  </a:solidFill>
                  <a:latin typeface="Arial Rounded MT Bold" charset="0"/>
                  <a:cs typeface="Arial" charset="0"/>
                </a:rPr>
                <a:t>Ω</a:t>
              </a:r>
              <a:r>
                <a:rPr lang="en-US" sz="3600" baseline="-25000">
                  <a:solidFill>
                    <a:srgbClr val="000000"/>
                  </a:solidFill>
                  <a:latin typeface="Arial" charset="0"/>
                  <a:cs typeface="Arial" charset="0"/>
                </a:rPr>
                <a:t>Aragonite</a:t>
              </a:r>
              <a:endParaRPr lang="en-US" sz="3600" baseline="-25000">
                <a:solidFill>
                  <a:srgbClr val="000000"/>
                </a:solidFill>
                <a:latin typeface="Arial Rounded MT Bold" charset="0"/>
                <a:cs typeface="Arial" charset="0"/>
              </a:endParaRPr>
            </a:p>
          </p:txBody>
        </p:sp>
      </p:grpSp>
      <p:pic>
        <p:nvPicPr>
          <p:cNvPr id="11267" name="Content Placeholder 3" descr="map 280.png"/>
          <p:cNvPicPr>
            <a:picLocks noGrp="1" noChangeAspect="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2376491" y="69850"/>
            <a:ext cx="6188075" cy="3130550"/>
          </a:xfrm>
        </p:spPr>
      </p:pic>
      <p:pic>
        <p:nvPicPr>
          <p:cNvPr id="11268" name="Picture 4" descr="bar 280.pn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10289" y="3486150"/>
            <a:ext cx="2209800" cy="238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9" name="TextBox 14"/>
          <p:cNvSpPr txBox="1">
            <a:spLocks noChangeArrowheads="1"/>
          </p:cNvSpPr>
          <p:nvPr/>
        </p:nvSpPr>
        <p:spPr bwMode="auto">
          <a:xfrm>
            <a:off x="76200" y="1"/>
            <a:ext cx="2286000" cy="5836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4" tIns="45708" rIns="91414" bIns="45708">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a:r>
              <a:rPr lang="en-US" sz="2800">
                <a:solidFill>
                  <a:srgbClr val="1F497D"/>
                </a:solidFill>
                <a:latin typeface="Arial Rounded MT Bold" charset="0"/>
                <a:cs typeface="Arial" charset="0"/>
              </a:rPr>
              <a:t>Carbon dioxide level,</a:t>
            </a:r>
            <a:br>
              <a:rPr lang="en-US" sz="2800">
                <a:solidFill>
                  <a:srgbClr val="1F497D"/>
                </a:solidFill>
                <a:latin typeface="Arial Rounded MT Bold" charset="0"/>
                <a:cs typeface="Arial" charset="0"/>
              </a:rPr>
            </a:br>
            <a:r>
              <a:rPr lang="en-US" sz="2800">
                <a:solidFill>
                  <a:srgbClr val="1F497D"/>
                </a:solidFill>
                <a:latin typeface="Arial Rounded MT Bold" charset="0"/>
                <a:cs typeface="Arial" charset="0"/>
              </a:rPr>
              <a:t/>
            </a:r>
            <a:br>
              <a:rPr lang="en-US" sz="2800">
                <a:solidFill>
                  <a:srgbClr val="1F497D"/>
                </a:solidFill>
                <a:latin typeface="Arial Rounded MT Bold" charset="0"/>
                <a:cs typeface="Arial" charset="0"/>
              </a:rPr>
            </a:br>
            <a:r>
              <a:rPr lang="en-US" sz="2800">
                <a:solidFill>
                  <a:srgbClr val="1F497D"/>
                </a:solidFill>
                <a:latin typeface="Arial Rounded MT Bold" charset="0"/>
                <a:cs typeface="Arial" charset="0"/>
              </a:rPr>
              <a:t>Coral reef distribution,</a:t>
            </a:r>
          </a:p>
          <a:p>
            <a:pPr algn="ctr"/>
            <a:r>
              <a:rPr lang="en-US" sz="2800">
                <a:solidFill>
                  <a:srgbClr val="1F497D"/>
                </a:solidFill>
                <a:latin typeface="Arial Rounded MT Bold" charset="0"/>
                <a:cs typeface="Arial" charset="0"/>
              </a:rPr>
              <a:t/>
            </a:r>
            <a:br>
              <a:rPr lang="en-US" sz="2800">
                <a:solidFill>
                  <a:srgbClr val="1F497D"/>
                </a:solidFill>
                <a:latin typeface="Arial Rounded MT Bold" charset="0"/>
                <a:cs typeface="Arial" charset="0"/>
              </a:rPr>
            </a:br>
            <a:r>
              <a:rPr lang="en-US" sz="2800">
                <a:solidFill>
                  <a:srgbClr val="1F497D"/>
                </a:solidFill>
                <a:latin typeface="Arial Rounded MT Bold" charset="0"/>
                <a:cs typeface="Arial" charset="0"/>
              </a:rPr>
              <a:t> and chemical conditions helping drive reef formation</a:t>
            </a:r>
          </a:p>
        </p:txBody>
      </p:sp>
      <p:sp>
        <p:nvSpPr>
          <p:cNvPr id="11270" name="TextBox 15"/>
          <p:cNvSpPr txBox="1">
            <a:spLocks noChangeArrowheads="1"/>
          </p:cNvSpPr>
          <p:nvPr/>
        </p:nvSpPr>
        <p:spPr bwMode="auto">
          <a:xfrm>
            <a:off x="0" y="6553200"/>
            <a:ext cx="2511808" cy="350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4" tIns="45708" rIns="91414" bIns="45708">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1600">
                <a:solidFill>
                  <a:srgbClr val="1F497D"/>
                </a:solidFill>
                <a:latin typeface="Arial Rounded MT Bold" charset="0"/>
                <a:cs typeface="Arial" charset="0"/>
              </a:rPr>
              <a:t>Cao and Caldeira, 2008</a:t>
            </a:r>
          </a:p>
        </p:txBody>
      </p:sp>
    </p:spTree>
    <p:extLst>
      <p:ext uri="{BB962C8B-B14F-4D97-AF65-F5344CB8AC3E}">
        <p14:creationId xmlns:p14="http://schemas.microsoft.com/office/powerpoint/2010/main" val="174429820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90" name="Group 9"/>
          <p:cNvGrpSpPr>
            <a:grpSpLocks/>
          </p:cNvGrpSpPr>
          <p:nvPr/>
        </p:nvGrpSpPr>
        <p:grpSpPr bwMode="auto">
          <a:xfrm>
            <a:off x="2300289" y="5526090"/>
            <a:ext cx="6462902" cy="1264887"/>
            <a:chOff x="1905000" y="5334000"/>
            <a:chExt cx="6463599" cy="1265108"/>
          </a:xfrm>
        </p:grpSpPr>
        <p:pic>
          <p:nvPicPr>
            <p:cNvPr id="12295" name="Picture 10" descr="scale.png"/>
            <p:cNvPicPr>
              <a:picLocks noChangeAspect="1"/>
            </p:cNvPicPr>
            <p:nvPr/>
          </p:nvPicPr>
          <p:blipFill>
            <a:blip r:embed="rId2" cstate="print">
              <a:extLst>
                <a:ext uri="{28A0092B-C50C-407E-A947-70E740481C1C}">
                  <a14:useLocalDpi xmlns:a14="http://schemas.microsoft.com/office/drawing/2010/main" val="0"/>
                </a:ext>
              </a:extLst>
            </a:blip>
            <a:srcRect b="81972"/>
            <a:stretch>
              <a:fillRect/>
            </a:stretch>
          </p:blipFill>
          <p:spPr bwMode="auto">
            <a:xfrm>
              <a:off x="1981200" y="5715000"/>
              <a:ext cx="6345949"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6" name="TextBox 11"/>
            <p:cNvSpPr txBox="1">
              <a:spLocks noChangeArrowheads="1"/>
            </p:cNvSpPr>
            <p:nvPr/>
          </p:nvSpPr>
          <p:spPr bwMode="auto">
            <a:xfrm>
              <a:off x="1905000" y="5334000"/>
              <a:ext cx="367599" cy="461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2400">
                  <a:solidFill>
                    <a:srgbClr val="000000"/>
                  </a:solidFill>
                  <a:latin typeface="Arial Rounded MT Bold" charset="0"/>
                  <a:cs typeface="Arial" charset="0"/>
                </a:rPr>
                <a:t>0</a:t>
              </a:r>
            </a:p>
          </p:txBody>
        </p:sp>
        <p:sp>
          <p:nvSpPr>
            <p:cNvPr id="12297" name="TextBox 12"/>
            <p:cNvSpPr txBox="1">
              <a:spLocks noChangeArrowheads="1"/>
            </p:cNvSpPr>
            <p:nvPr/>
          </p:nvSpPr>
          <p:spPr bwMode="auto">
            <a:xfrm>
              <a:off x="3124200" y="5334000"/>
              <a:ext cx="367599" cy="461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2400">
                  <a:solidFill>
                    <a:srgbClr val="000000"/>
                  </a:solidFill>
                  <a:latin typeface="Arial Rounded MT Bold" charset="0"/>
                  <a:cs typeface="Arial" charset="0"/>
                </a:rPr>
                <a:t>1</a:t>
              </a:r>
            </a:p>
          </p:txBody>
        </p:sp>
        <p:sp>
          <p:nvSpPr>
            <p:cNvPr id="12298" name="TextBox 13"/>
            <p:cNvSpPr txBox="1">
              <a:spLocks noChangeArrowheads="1"/>
            </p:cNvSpPr>
            <p:nvPr/>
          </p:nvSpPr>
          <p:spPr bwMode="auto">
            <a:xfrm>
              <a:off x="4343400" y="5334000"/>
              <a:ext cx="367599" cy="461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2400">
                  <a:solidFill>
                    <a:srgbClr val="000000"/>
                  </a:solidFill>
                  <a:latin typeface="Arial Rounded MT Bold" charset="0"/>
                  <a:cs typeface="Arial" charset="0"/>
                </a:rPr>
                <a:t>2</a:t>
              </a:r>
            </a:p>
          </p:txBody>
        </p:sp>
        <p:sp>
          <p:nvSpPr>
            <p:cNvPr id="12299" name="TextBox 14"/>
            <p:cNvSpPr txBox="1">
              <a:spLocks noChangeArrowheads="1"/>
            </p:cNvSpPr>
            <p:nvPr/>
          </p:nvSpPr>
          <p:spPr bwMode="auto">
            <a:xfrm>
              <a:off x="5562600" y="5334000"/>
              <a:ext cx="367599" cy="461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2400">
                  <a:solidFill>
                    <a:srgbClr val="000000"/>
                  </a:solidFill>
                  <a:latin typeface="Arial Rounded MT Bold" charset="0"/>
                  <a:cs typeface="Arial" charset="0"/>
                </a:rPr>
                <a:t>3</a:t>
              </a:r>
            </a:p>
          </p:txBody>
        </p:sp>
        <p:sp>
          <p:nvSpPr>
            <p:cNvPr id="12300" name="TextBox 15"/>
            <p:cNvSpPr txBox="1">
              <a:spLocks noChangeArrowheads="1"/>
            </p:cNvSpPr>
            <p:nvPr/>
          </p:nvSpPr>
          <p:spPr bwMode="auto">
            <a:xfrm>
              <a:off x="6781800" y="5334000"/>
              <a:ext cx="367599" cy="461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2400">
                  <a:solidFill>
                    <a:srgbClr val="000000"/>
                  </a:solidFill>
                  <a:latin typeface="Arial Rounded MT Bold" charset="0"/>
                  <a:cs typeface="Arial" charset="0"/>
                </a:rPr>
                <a:t>4</a:t>
              </a:r>
            </a:p>
          </p:txBody>
        </p:sp>
        <p:sp>
          <p:nvSpPr>
            <p:cNvPr id="12301" name="TextBox 16"/>
            <p:cNvSpPr txBox="1">
              <a:spLocks noChangeArrowheads="1"/>
            </p:cNvSpPr>
            <p:nvPr/>
          </p:nvSpPr>
          <p:spPr bwMode="auto">
            <a:xfrm>
              <a:off x="8001000" y="5334000"/>
              <a:ext cx="367599" cy="461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2400">
                  <a:solidFill>
                    <a:srgbClr val="000000"/>
                  </a:solidFill>
                  <a:latin typeface="Arial Rounded MT Bold" charset="0"/>
                  <a:cs typeface="Arial" charset="0"/>
                </a:rPr>
                <a:t>5</a:t>
              </a:r>
            </a:p>
          </p:txBody>
        </p:sp>
        <p:sp>
          <p:nvSpPr>
            <p:cNvPr id="12302" name="TextBox 17"/>
            <p:cNvSpPr txBox="1">
              <a:spLocks noChangeArrowheads="1"/>
            </p:cNvSpPr>
            <p:nvPr/>
          </p:nvSpPr>
          <p:spPr bwMode="auto">
            <a:xfrm>
              <a:off x="1948196" y="6019800"/>
              <a:ext cx="1634157" cy="461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2400">
                  <a:solidFill>
                    <a:srgbClr val="000000"/>
                  </a:solidFill>
                  <a:latin typeface="Arial Rounded MT Bold" charset="0"/>
                  <a:cs typeface="Arial" charset="0"/>
                </a:rPr>
                <a:t>Corrosive</a:t>
              </a:r>
            </a:p>
          </p:txBody>
        </p:sp>
        <p:sp>
          <p:nvSpPr>
            <p:cNvPr id="12303" name="TextBox 18"/>
            <p:cNvSpPr txBox="1">
              <a:spLocks noChangeArrowheads="1"/>
            </p:cNvSpPr>
            <p:nvPr/>
          </p:nvSpPr>
          <p:spPr bwMode="auto">
            <a:xfrm>
              <a:off x="6953900" y="6019800"/>
              <a:ext cx="1351898" cy="461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a:r>
                <a:rPr lang="en-US" sz="2400">
                  <a:solidFill>
                    <a:srgbClr val="000000"/>
                  </a:solidFill>
                  <a:latin typeface="Arial Rounded MT Bold" charset="0"/>
                  <a:cs typeface="Arial" charset="0"/>
                </a:rPr>
                <a:t>Optimal</a:t>
              </a:r>
            </a:p>
          </p:txBody>
        </p:sp>
        <p:sp>
          <p:nvSpPr>
            <p:cNvPr id="12304" name="TextBox 19"/>
            <p:cNvSpPr txBox="1">
              <a:spLocks noChangeArrowheads="1"/>
            </p:cNvSpPr>
            <p:nvPr/>
          </p:nvSpPr>
          <p:spPr bwMode="auto">
            <a:xfrm>
              <a:off x="4114800" y="5943600"/>
              <a:ext cx="1961657" cy="655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a:r>
                <a:rPr lang="en-US" sz="3600">
                  <a:solidFill>
                    <a:srgbClr val="000000"/>
                  </a:solidFill>
                  <a:latin typeface="Arial Rounded MT Bold" charset="0"/>
                  <a:cs typeface="Arial" charset="0"/>
                </a:rPr>
                <a:t>Ω</a:t>
              </a:r>
              <a:r>
                <a:rPr lang="en-US" sz="3600" baseline="-25000">
                  <a:solidFill>
                    <a:srgbClr val="000000"/>
                  </a:solidFill>
                  <a:latin typeface="Arial" charset="0"/>
                  <a:cs typeface="Arial" charset="0"/>
                </a:rPr>
                <a:t>Aragonite</a:t>
              </a:r>
              <a:endParaRPr lang="en-US" sz="3600" baseline="-25000">
                <a:solidFill>
                  <a:srgbClr val="000000"/>
                </a:solidFill>
                <a:latin typeface="Arial Rounded MT Bold" charset="0"/>
                <a:cs typeface="Arial" charset="0"/>
              </a:endParaRPr>
            </a:p>
          </p:txBody>
        </p:sp>
      </p:grpSp>
      <p:pic>
        <p:nvPicPr>
          <p:cNvPr id="12291" name="Picture 7" descr="map 380.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55850" y="69850"/>
            <a:ext cx="6192838" cy="313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2" name="Picture 8" descr="bar 380.pn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76891" y="3024188"/>
            <a:ext cx="2097087" cy="2843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3" name="TextBox 15"/>
          <p:cNvSpPr txBox="1">
            <a:spLocks noChangeArrowheads="1"/>
          </p:cNvSpPr>
          <p:nvPr/>
        </p:nvSpPr>
        <p:spPr bwMode="auto">
          <a:xfrm>
            <a:off x="0" y="6553200"/>
            <a:ext cx="2511808" cy="350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4" tIns="45708" rIns="91414" bIns="45708">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1600">
                <a:solidFill>
                  <a:srgbClr val="1F497D"/>
                </a:solidFill>
                <a:latin typeface="Arial Rounded MT Bold" charset="0"/>
                <a:cs typeface="Arial" charset="0"/>
              </a:rPr>
              <a:t>Cao and Caldeira, 2008</a:t>
            </a:r>
          </a:p>
        </p:txBody>
      </p:sp>
      <p:sp>
        <p:nvSpPr>
          <p:cNvPr id="12294" name="TextBox 16"/>
          <p:cNvSpPr txBox="1">
            <a:spLocks noChangeArrowheads="1"/>
          </p:cNvSpPr>
          <p:nvPr/>
        </p:nvSpPr>
        <p:spPr bwMode="auto">
          <a:xfrm>
            <a:off x="76200" y="1"/>
            <a:ext cx="2286000" cy="5836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4" tIns="45708" rIns="91414" bIns="45708">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a:r>
              <a:rPr lang="en-US" sz="2800">
                <a:solidFill>
                  <a:srgbClr val="1F497D"/>
                </a:solidFill>
                <a:latin typeface="Arial Rounded MT Bold" charset="0"/>
                <a:cs typeface="Arial" charset="0"/>
              </a:rPr>
              <a:t>Carbon dioxide level,</a:t>
            </a:r>
            <a:br>
              <a:rPr lang="en-US" sz="2800">
                <a:solidFill>
                  <a:srgbClr val="1F497D"/>
                </a:solidFill>
                <a:latin typeface="Arial Rounded MT Bold" charset="0"/>
                <a:cs typeface="Arial" charset="0"/>
              </a:rPr>
            </a:br>
            <a:r>
              <a:rPr lang="en-US" sz="2800">
                <a:solidFill>
                  <a:srgbClr val="1F497D"/>
                </a:solidFill>
                <a:latin typeface="Arial Rounded MT Bold" charset="0"/>
                <a:cs typeface="Arial" charset="0"/>
              </a:rPr>
              <a:t/>
            </a:r>
            <a:br>
              <a:rPr lang="en-US" sz="2800">
                <a:solidFill>
                  <a:srgbClr val="1F497D"/>
                </a:solidFill>
                <a:latin typeface="Arial Rounded MT Bold" charset="0"/>
                <a:cs typeface="Arial" charset="0"/>
              </a:rPr>
            </a:br>
            <a:r>
              <a:rPr lang="en-US" sz="2800">
                <a:solidFill>
                  <a:srgbClr val="1F497D"/>
                </a:solidFill>
                <a:latin typeface="Arial Rounded MT Bold" charset="0"/>
                <a:cs typeface="Arial" charset="0"/>
              </a:rPr>
              <a:t>Coral reef distribution,</a:t>
            </a:r>
          </a:p>
          <a:p>
            <a:pPr algn="ctr"/>
            <a:r>
              <a:rPr lang="en-US" sz="2800">
                <a:solidFill>
                  <a:srgbClr val="1F497D"/>
                </a:solidFill>
                <a:latin typeface="Arial Rounded MT Bold" charset="0"/>
                <a:cs typeface="Arial" charset="0"/>
              </a:rPr>
              <a:t/>
            </a:r>
            <a:br>
              <a:rPr lang="en-US" sz="2800">
                <a:solidFill>
                  <a:srgbClr val="1F497D"/>
                </a:solidFill>
                <a:latin typeface="Arial Rounded MT Bold" charset="0"/>
                <a:cs typeface="Arial" charset="0"/>
              </a:rPr>
            </a:br>
            <a:r>
              <a:rPr lang="en-US" sz="2800">
                <a:solidFill>
                  <a:srgbClr val="1F497D"/>
                </a:solidFill>
                <a:latin typeface="Arial Rounded MT Bold" charset="0"/>
                <a:cs typeface="Arial" charset="0"/>
              </a:rPr>
              <a:t> and chemical conditions helping drive reef formation</a:t>
            </a:r>
          </a:p>
        </p:txBody>
      </p:sp>
    </p:spTree>
    <p:extLst>
      <p:ext uri="{BB962C8B-B14F-4D97-AF65-F5344CB8AC3E}">
        <p14:creationId xmlns:p14="http://schemas.microsoft.com/office/powerpoint/2010/main" val="1169708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14" name="Group 10"/>
          <p:cNvGrpSpPr>
            <a:grpSpLocks/>
          </p:cNvGrpSpPr>
          <p:nvPr/>
        </p:nvGrpSpPr>
        <p:grpSpPr bwMode="auto">
          <a:xfrm>
            <a:off x="2300289" y="5526090"/>
            <a:ext cx="6462902" cy="1264887"/>
            <a:chOff x="1905000" y="5334000"/>
            <a:chExt cx="6463599" cy="1265108"/>
          </a:xfrm>
        </p:grpSpPr>
        <p:pic>
          <p:nvPicPr>
            <p:cNvPr id="13319" name="Picture 11" descr="scale.png"/>
            <p:cNvPicPr>
              <a:picLocks noChangeAspect="1"/>
            </p:cNvPicPr>
            <p:nvPr/>
          </p:nvPicPr>
          <p:blipFill>
            <a:blip r:embed="rId2" cstate="print">
              <a:extLst>
                <a:ext uri="{28A0092B-C50C-407E-A947-70E740481C1C}">
                  <a14:useLocalDpi xmlns:a14="http://schemas.microsoft.com/office/drawing/2010/main" val="0"/>
                </a:ext>
              </a:extLst>
            </a:blip>
            <a:srcRect b="81972"/>
            <a:stretch>
              <a:fillRect/>
            </a:stretch>
          </p:blipFill>
          <p:spPr bwMode="auto">
            <a:xfrm>
              <a:off x="1981200" y="5715000"/>
              <a:ext cx="6345949"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0" name="TextBox 12"/>
            <p:cNvSpPr txBox="1">
              <a:spLocks noChangeArrowheads="1"/>
            </p:cNvSpPr>
            <p:nvPr/>
          </p:nvSpPr>
          <p:spPr bwMode="auto">
            <a:xfrm>
              <a:off x="1905000" y="5334000"/>
              <a:ext cx="367599" cy="461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2400">
                  <a:solidFill>
                    <a:srgbClr val="000000"/>
                  </a:solidFill>
                  <a:latin typeface="Arial Rounded MT Bold" charset="0"/>
                  <a:cs typeface="Arial" charset="0"/>
                </a:rPr>
                <a:t>0</a:t>
              </a:r>
            </a:p>
          </p:txBody>
        </p:sp>
        <p:sp>
          <p:nvSpPr>
            <p:cNvPr id="13321" name="TextBox 13"/>
            <p:cNvSpPr txBox="1">
              <a:spLocks noChangeArrowheads="1"/>
            </p:cNvSpPr>
            <p:nvPr/>
          </p:nvSpPr>
          <p:spPr bwMode="auto">
            <a:xfrm>
              <a:off x="3124200" y="5334000"/>
              <a:ext cx="367599" cy="461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2400">
                  <a:solidFill>
                    <a:srgbClr val="000000"/>
                  </a:solidFill>
                  <a:latin typeface="Arial Rounded MT Bold" charset="0"/>
                  <a:cs typeface="Arial" charset="0"/>
                </a:rPr>
                <a:t>1</a:t>
              </a:r>
            </a:p>
          </p:txBody>
        </p:sp>
        <p:sp>
          <p:nvSpPr>
            <p:cNvPr id="13322" name="TextBox 14"/>
            <p:cNvSpPr txBox="1">
              <a:spLocks noChangeArrowheads="1"/>
            </p:cNvSpPr>
            <p:nvPr/>
          </p:nvSpPr>
          <p:spPr bwMode="auto">
            <a:xfrm>
              <a:off x="4343400" y="5334000"/>
              <a:ext cx="367599" cy="461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2400">
                  <a:solidFill>
                    <a:srgbClr val="000000"/>
                  </a:solidFill>
                  <a:latin typeface="Arial Rounded MT Bold" charset="0"/>
                  <a:cs typeface="Arial" charset="0"/>
                </a:rPr>
                <a:t>2</a:t>
              </a:r>
            </a:p>
          </p:txBody>
        </p:sp>
        <p:sp>
          <p:nvSpPr>
            <p:cNvPr id="13323" name="TextBox 15"/>
            <p:cNvSpPr txBox="1">
              <a:spLocks noChangeArrowheads="1"/>
            </p:cNvSpPr>
            <p:nvPr/>
          </p:nvSpPr>
          <p:spPr bwMode="auto">
            <a:xfrm>
              <a:off x="5562600" y="5334000"/>
              <a:ext cx="367599" cy="461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2400">
                  <a:solidFill>
                    <a:srgbClr val="000000"/>
                  </a:solidFill>
                  <a:latin typeface="Arial Rounded MT Bold" charset="0"/>
                  <a:cs typeface="Arial" charset="0"/>
                </a:rPr>
                <a:t>3</a:t>
              </a:r>
            </a:p>
          </p:txBody>
        </p:sp>
        <p:sp>
          <p:nvSpPr>
            <p:cNvPr id="13324" name="TextBox 16"/>
            <p:cNvSpPr txBox="1">
              <a:spLocks noChangeArrowheads="1"/>
            </p:cNvSpPr>
            <p:nvPr/>
          </p:nvSpPr>
          <p:spPr bwMode="auto">
            <a:xfrm>
              <a:off x="6781800" y="5334000"/>
              <a:ext cx="367599" cy="461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2400">
                  <a:solidFill>
                    <a:srgbClr val="000000"/>
                  </a:solidFill>
                  <a:latin typeface="Arial Rounded MT Bold" charset="0"/>
                  <a:cs typeface="Arial" charset="0"/>
                </a:rPr>
                <a:t>4</a:t>
              </a:r>
            </a:p>
          </p:txBody>
        </p:sp>
        <p:sp>
          <p:nvSpPr>
            <p:cNvPr id="13325" name="TextBox 17"/>
            <p:cNvSpPr txBox="1">
              <a:spLocks noChangeArrowheads="1"/>
            </p:cNvSpPr>
            <p:nvPr/>
          </p:nvSpPr>
          <p:spPr bwMode="auto">
            <a:xfrm>
              <a:off x="8001000" y="5334000"/>
              <a:ext cx="367599" cy="461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2400">
                  <a:solidFill>
                    <a:srgbClr val="000000"/>
                  </a:solidFill>
                  <a:latin typeface="Arial Rounded MT Bold" charset="0"/>
                  <a:cs typeface="Arial" charset="0"/>
                </a:rPr>
                <a:t>5</a:t>
              </a:r>
            </a:p>
          </p:txBody>
        </p:sp>
        <p:sp>
          <p:nvSpPr>
            <p:cNvPr id="13326" name="TextBox 18"/>
            <p:cNvSpPr txBox="1">
              <a:spLocks noChangeArrowheads="1"/>
            </p:cNvSpPr>
            <p:nvPr/>
          </p:nvSpPr>
          <p:spPr bwMode="auto">
            <a:xfrm>
              <a:off x="1948196" y="6019800"/>
              <a:ext cx="1634157" cy="461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2400">
                  <a:solidFill>
                    <a:srgbClr val="000000"/>
                  </a:solidFill>
                  <a:latin typeface="Arial Rounded MT Bold" charset="0"/>
                  <a:cs typeface="Arial" charset="0"/>
                </a:rPr>
                <a:t>Corrosive</a:t>
              </a:r>
            </a:p>
          </p:txBody>
        </p:sp>
        <p:sp>
          <p:nvSpPr>
            <p:cNvPr id="13327" name="TextBox 19"/>
            <p:cNvSpPr txBox="1">
              <a:spLocks noChangeArrowheads="1"/>
            </p:cNvSpPr>
            <p:nvPr/>
          </p:nvSpPr>
          <p:spPr bwMode="auto">
            <a:xfrm>
              <a:off x="6953900" y="6019800"/>
              <a:ext cx="1351898" cy="461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a:r>
                <a:rPr lang="en-US" sz="2400">
                  <a:solidFill>
                    <a:srgbClr val="000000"/>
                  </a:solidFill>
                  <a:latin typeface="Arial Rounded MT Bold" charset="0"/>
                  <a:cs typeface="Arial" charset="0"/>
                </a:rPr>
                <a:t>Optimal</a:t>
              </a:r>
            </a:p>
          </p:txBody>
        </p:sp>
        <p:sp>
          <p:nvSpPr>
            <p:cNvPr id="13328" name="TextBox 20"/>
            <p:cNvSpPr txBox="1">
              <a:spLocks noChangeArrowheads="1"/>
            </p:cNvSpPr>
            <p:nvPr/>
          </p:nvSpPr>
          <p:spPr bwMode="auto">
            <a:xfrm>
              <a:off x="4114800" y="5943600"/>
              <a:ext cx="1961657" cy="655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a:r>
                <a:rPr lang="en-US" sz="3600">
                  <a:solidFill>
                    <a:srgbClr val="000000"/>
                  </a:solidFill>
                  <a:latin typeface="Arial Rounded MT Bold" charset="0"/>
                  <a:cs typeface="Arial" charset="0"/>
                </a:rPr>
                <a:t>Ω</a:t>
              </a:r>
              <a:r>
                <a:rPr lang="en-US" sz="3600" baseline="-25000">
                  <a:solidFill>
                    <a:srgbClr val="000000"/>
                  </a:solidFill>
                  <a:latin typeface="Arial" charset="0"/>
                  <a:cs typeface="Arial" charset="0"/>
                </a:rPr>
                <a:t>Aragonite</a:t>
              </a:r>
              <a:endParaRPr lang="en-US" sz="3600" baseline="-25000">
                <a:solidFill>
                  <a:srgbClr val="000000"/>
                </a:solidFill>
                <a:latin typeface="Arial Rounded MT Bold" charset="0"/>
                <a:cs typeface="Arial" charset="0"/>
              </a:endParaRPr>
            </a:p>
          </p:txBody>
        </p:sp>
      </p:grpSp>
      <p:pic>
        <p:nvPicPr>
          <p:cNvPr id="13315" name="Picture 7" descr="map 450.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55850" y="69850"/>
            <a:ext cx="6192838" cy="313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6" name="Picture 8" descr="bar 450.pn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32402" y="3051176"/>
            <a:ext cx="2173288" cy="281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7" name="TextBox 15"/>
          <p:cNvSpPr txBox="1">
            <a:spLocks noChangeArrowheads="1"/>
          </p:cNvSpPr>
          <p:nvPr/>
        </p:nvSpPr>
        <p:spPr bwMode="auto">
          <a:xfrm>
            <a:off x="0" y="6553200"/>
            <a:ext cx="2511808" cy="350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4" tIns="45708" rIns="91414" bIns="45708">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1600">
                <a:solidFill>
                  <a:srgbClr val="1F497D"/>
                </a:solidFill>
                <a:latin typeface="Arial Rounded MT Bold" charset="0"/>
                <a:cs typeface="Arial" charset="0"/>
              </a:rPr>
              <a:t>Cao and Caldeira, 2008</a:t>
            </a:r>
          </a:p>
        </p:txBody>
      </p:sp>
      <p:sp>
        <p:nvSpPr>
          <p:cNvPr id="13318" name="TextBox 16"/>
          <p:cNvSpPr txBox="1">
            <a:spLocks noChangeArrowheads="1"/>
          </p:cNvSpPr>
          <p:nvPr/>
        </p:nvSpPr>
        <p:spPr bwMode="auto">
          <a:xfrm>
            <a:off x="76200" y="1"/>
            <a:ext cx="2286000" cy="5836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4" tIns="45708" rIns="91414" bIns="45708">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a:r>
              <a:rPr lang="en-US" sz="2800" dirty="0">
                <a:solidFill>
                  <a:srgbClr val="1F497D"/>
                </a:solidFill>
                <a:latin typeface="Arial Rounded MT Bold" charset="0"/>
                <a:cs typeface="Arial" charset="0"/>
              </a:rPr>
              <a:t>Carbon dioxide level,</a:t>
            </a:r>
            <a:br>
              <a:rPr lang="en-US" sz="2800" dirty="0">
                <a:solidFill>
                  <a:srgbClr val="1F497D"/>
                </a:solidFill>
                <a:latin typeface="Arial Rounded MT Bold" charset="0"/>
                <a:cs typeface="Arial" charset="0"/>
              </a:rPr>
            </a:br>
            <a:r>
              <a:rPr lang="en-US" sz="2800" dirty="0">
                <a:solidFill>
                  <a:srgbClr val="1F497D"/>
                </a:solidFill>
                <a:latin typeface="Arial Rounded MT Bold" charset="0"/>
                <a:cs typeface="Arial" charset="0"/>
              </a:rPr>
              <a:t/>
            </a:r>
            <a:br>
              <a:rPr lang="en-US" sz="2800" dirty="0">
                <a:solidFill>
                  <a:srgbClr val="1F497D"/>
                </a:solidFill>
                <a:latin typeface="Arial Rounded MT Bold" charset="0"/>
                <a:cs typeface="Arial" charset="0"/>
              </a:rPr>
            </a:br>
            <a:r>
              <a:rPr lang="en-US" sz="2800" dirty="0">
                <a:solidFill>
                  <a:srgbClr val="1F497D"/>
                </a:solidFill>
                <a:latin typeface="Arial Rounded MT Bold" charset="0"/>
                <a:cs typeface="Arial" charset="0"/>
              </a:rPr>
              <a:t>Coral reef distribution,</a:t>
            </a:r>
          </a:p>
          <a:p>
            <a:pPr algn="ctr"/>
            <a:r>
              <a:rPr lang="en-US" sz="2800" dirty="0">
                <a:solidFill>
                  <a:srgbClr val="1F497D"/>
                </a:solidFill>
                <a:latin typeface="Arial Rounded MT Bold" charset="0"/>
                <a:cs typeface="Arial" charset="0"/>
              </a:rPr>
              <a:t/>
            </a:r>
            <a:br>
              <a:rPr lang="en-US" sz="2800" dirty="0">
                <a:solidFill>
                  <a:srgbClr val="1F497D"/>
                </a:solidFill>
                <a:latin typeface="Arial Rounded MT Bold" charset="0"/>
                <a:cs typeface="Arial" charset="0"/>
              </a:rPr>
            </a:br>
            <a:r>
              <a:rPr lang="en-US" sz="2800" dirty="0">
                <a:solidFill>
                  <a:srgbClr val="1F497D"/>
                </a:solidFill>
                <a:latin typeface="Arial Rounded MT Bold" charset="0"/>
                <a:cs typeface="Arial" charset="0"/>
              </a:rPr>
              <a:t> and chemical conditions helping drive reef formation</a:t>
            </a:r>
          </a:p>
        </p:txBody>
      </p:sp>
    </p:spTree>
    <p:extLst>
      <p:ext uri="{BB962C8B-B14F-4D97-AF65-F5344CB8AC3E}">
        <p14:creationId xmlns:p14="http://schemas.microsoft.com/office/powerpoint/2010/main" val="330183345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38" name="Group 9"/>
          <p:cNvGrpSpPr>
            <a:grpSpLocks/>
          </p:cNvGrpSpPr>
          <p:nvPr/>
        </p:nvGrpSpPr>
        <p:grpSpPr bwMode="auto">
          <a:xfrm>
            <a:off x="2300289" y="5526090"/>
            <a:ext cx="6462902" cy="1264887"/>
            <a:chOff x="1905000" y="5334000"/>
            <a:chExt cx="6463599" cy="1265108"/>
          </a:xfrm>
        </p:grpSpPr>
        <p:pic>
          <p:nvPicPr>
            <p:cNvPr id="14343" name="Picture 10" descr="scale.png"/>
            <p:cNvPicPr>
              <a:picLocks noChangeAspect="1"/>
            </p:cNvPicPr>
            <p:nvPr/>
          </p:nvPicPr>
          <p:blipFill>
            <a:blip r:embed="rId2" cstate="print">
              <a:extLst>
                <a:ext uri="{28A0092B-C50C-407E-A947-70E740481C1C}">
                  <a14:useLocalDpi xmlns:a14="http://schemas.microsoft.com/office/drawing/2010/main" val="0"/>
                </a:ext>
              </a:extLst>
            </a:blip>
            <a:srcRect b="81972"/>
            <a:stretch>
              <a:fillRect/>
            </a:stretch>
          </p:blipFill>
          <p:spPr bwMode="auto">
            <a:xfrm>
              <a:off x="1981200" y="5715000"/>
              <a:ext cx="6345949"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4" name="TextBox 11"/>
            <p:cNvSpPr txBox="1">
              <a:spLocks noChangeArrowheads="1"/>
            </p:cNvSpPr>
            <p:nvPr/>
          </p:nvSpPr>
          <p:spPr bwMode="auto">
            <a:xfrm>
              <a:off x="1905000" y="5334000"/>
              <a:ext cx="367599" cy="461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2400">
                  <a:solidFill>
                    <a:srgbClr val="000000"/>
                  </a:solidFill>
                  <a:latin typeface="Arial Rounded MT Bold" charset="0"/>
                  <a:cs typeface="Arial" charset="0"/>
                </a:rPr>
                <a:t>0</a:t>
              </a:r>
            </a:p>
          </p:txBody>
        </p:sp>
        <p:sp>
          <p:nvSpPr>
            <p:cNvPr id="14345" name="TextBox 12"/>
            <p:cNvSpPr txBox="1">
              <a:spLocks noChangeArrowheads="1"/>
            </p:cNvSpPr>
            <p:nvPr/>
          </p:nvSpPr>
          <p:spPr bwMode="auto">
            <a:xfrm>
              <a:off x="3124200" y="5334000"/>
              <a:ext cx="367599" cy="461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2400">
                  <a:solidFill>
                    <a:srgbClr val="000000"/>
                  </a:solidFill>
                  <a:latin typeface="Arial Rounded MT Bold" charset="0"/>
                  <a:cs typeface="Arial" charset="0"/>
                </a:rPr>
                <a:t>1</a:t>
              </a:r>
            </a:p>
          </p:txBody>
        </p:sp>
        <p:sp>
          <p:nvSpPr>
            <p:cNvPr id="14346" name="TextBox 13"/>
            <p:cNvSpPr txBox="1">
              <a:spLocks noChangeArrowheads="1"/>
            </p:cNvSpPr>
            <p:nvPr/>
          </p:nvSpPr>
          <p:spPr bwMode="auto">
            <a:xfrm>
              <a:off x="4343400" y="5334000"/>
              <a:ext cx="367599" cy="461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2400">
                  <a:solidFill>
                    <a:srgbClr val="000000"/>
                  </a:solidFill>
                  <a:latin typeface="Arial Rounded MT Bold" charset="0"/>
                  <a:cs typeface="Arial" charset="0"/>
                </a:rPr>
                <a:t>2</a:t>
              </a:r>
            </a:p>
          </p:txBody>
        </p:sp>
        <p:sp>
          <p:nvSpPr>
            <p:cNvPr id="14347" name="TextBox 14"/>
            <p:cNvSpPr txBox="1">
              <a:spLocks noChangeArrowheads="1"/>
            </p:cNvSpPr>
            <p:nvPr/>
          </p:nvSpPr>
          <p:spPr bwMode="auto">
            <a:xfrm>
              <a:off x="5562600" y="5334000"/>
              <a:ext cx="367599" cy="461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2400">
                  <a:solidFill>
                    <a:srgbClr val="000000"/>
                  </a:solidFill>
                  <a:latin typeface="Arial Rounded MT Bold" charset="0"/>
                  <a:cs typeface="Arial" charset="0"/>
                </a:rPr>
                <a:t>3</a:t>
              </a:r>
            </a:p>
          </p:txBody>
        </p:sp>
        <p:sp>
          <p:nvSpPr>
            <p:cNvPr id="14348" name="TextBox 15"/>
            <p:cNvSpPr txBox="1">
              <a:spLocks noChangeArrowheads="1"/>
            </p:cNvSpPr>
            <p:nvPr/>
          </p:nvSpPr>
          <p:spPr bwMode="auto">
            <a:xfrm>
              <a:off x="6781800" y="5334000"/>
              <a:ext cx="367599" cy="461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2400">
                  <a:solidFill>
                    <a:srgbClr val="000000"/>
                  </a:solidFill>
                  <a:latin typeface="Arial Rounded MT Bold" charset="0"/>
                  <a:cs typeface="Arial" charset="0"/>
                </a:rPr>
                <a:t>4</a:t>
              </a:r>
            </a:p>
          </p:txBody>
        </p:sp>
        <p:sp>
          <p:nvSpPr>
            <p:cNvPr id="14349" name="TextBox 16"/>
            <p:cNvSpPr txBox="1">
              <a:spLocks noChangeArrowheads="1"/>
            </p:cNvSpPr>
            <p:nvPr/>
          </p:nvSpPr>
          <p:spPr bwMode="auto">
            <a:xfrm>
              <a:off x="8001000" y="5334000"/>
              <a:ext cx="367599" cy="461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2400">
                  <a:solidFill>
                    <a:srgbClr val="000000"/>
                  </a:solidFill>
                  <a:latin typeface="Arial Rounded MT Bold" charset="0"/>
                  <a:cs typeface="Arial" charset="0"/>
                </a:rPr>
                <a:t>5</a:t>
              </a:r>
            </a:p>
          </p:txBody>
        </p:sp>
        <p:sp>
          <p:nvSpPr>
            <p:cNvPr id="14350" name="TextBox 17"/>
            <p:cNvSpPr txBox="1">
              <a:spLocks noChangeArrowheads="1"/>
            </p:cNvSpPr>
            <p:nvPr/>
          </p:nvSpPr>
          <p:spPr bwMode="auto">
            <a:xfrm>
              <a:off x="1948196" y="6019800"/>
              <a:ext cx="1634157" cy="461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2400">
                  <a:solidFill>
                    <a:srgbClr val="000000"/>
                  </a:solidFill>
                  <a:latin typeface="Arial Rounded MT Bold" charset="0"/>
                  <a:cs typeface="Arial" charset="0"/>
                </a:rPr>
                <a:t>Corrosive</a:t>
              </a:r>
            </a:p>
          </p:txBody>
        </p:sp>
        <p:sp>
          <p:nvSpPr>
            <p:cNvPr id="14351" name="TextBox 18"/>
            <p:cNvSpPr txBox="1">
              <a:spLocks noChangeArrowheads="1"/>
            </p:cNvSpPr>
            <p:nvPr/>
          </p:nvSpPr>
          <p:spPr bwMode="auto">
            <a:xfrm>
              <a:off x="6953900" y="6019800"/>
              <a:ext cx="1351898" cy="461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a:r>
                <a:rPr lang="en-US" sz="2400">
                  <a:solidFill>
                    <a:srgbClr val="000000"/>
                  </a:solidFill>
                  <a:latin typeface="Arial Rounded MT Bold" charset="0"/>
                  <a:cs typeface="Arial" charset="0"/>
                </a:rPr>
                <a:t>Optimal</a:t>
              </a:r>
            </a:p>
          </p:txBody>
        </p:sp>
        <p:sp>
          <p:nvSpPr>
            <p:cNvPr id="14352" name="TextBox 19"/>
            <p:cNvSpPr txBox="1">
              <a:spLocks noChangeArrowheads="1"/>
            </p:cNvSpPr>
            <p:nvPr/>
          </p:nvSpPr>
          <p:spPr bwMode="auto">
            <a:xfrm>
              <a:off x="4114800" y="5943600"/>
              <a:ext cx="1961657" cy="655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a:r>
                <a:rPr lang="en-US" sz="3600">
                  <a:solidFill>
                    <a:srgbClr val="000000"/>
                  </a:solidFill>
                  <a:latin typeface="Arial Rounded MT Bold" charset="0"/>
                  <a:cs typeface="Arial" charset="0"/>
                </a:rPr>
                <a:t>Ω</a:t>
              </a:r>
              <a:r>
                <a:rPr lang="en-US" sz="3600" baseline="-25000">
                  <a:solidFill>
                    <a:srgbClr val="000000"/>
                  </a:solidFill>
                  <a:latin typeface="Arial" charset="0"/>
                  <a:cs typeface="Arial" charset="0"/>
                </a:rPr>
                <a:t>Aragonite</a:t>
              </a:r>
              <a:endParaRPr lang="en-US" sz="3600" baseline="-25000">
                <a:solidFill>
                  <a:srgbClr val="000000"/>
                </a:solidFill>
                <a:latin typeface="Arial Rounded MT Bold" charset="0"/>
                <a:cs typeface="Arial" charset="0"/>
              </a:endParaRPr>
            </a:p>
          </p:txBody>
        </p:sp>
      </p:grpSp>
      <p:pic>
        <p:nvPicPr>
          <p:cNvPr id="14339" name="Picture 7" descr="map 550.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76491" y="69850"/>
            <a:ext cx="6192837" cy="313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0" name="Picture 8" descr="bar 550.pn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86288" y="3190878"/>
            <a:ext cx="2459037"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1" name="TextBox 15"/>
          <p:cNvSpPr txBox="1">
            <a:spLocks noChangeArrowheads="1"/>
          </p:cNvSpPr>
          <p:nvPr/>
        </p:nvSpPr>
        <p:spPr bwMode="auto">
          <a:xfrm>
            <a:off x="0" y="6553200"/>
            <a:ext cx="2511808" cy="350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4" tIns="45708" rIns="91414" bIns="45708">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1600">
                <a:solidFill>
                  <a:srgbClr val="1F497D"/>
                </a:solidFill>
                <a:latin typeface="Arial Rounded MT Bold" charset="0"/>
                <a:cs typeface="Arial" charset="0"/>
              </a:rPr>
              <a:t>Cao and Caldeira, 2008</a:t>
            </a:r>
          </a:p>
        </p:txBody>
      </p:sp>
      <p:sp>
        <p:nvSpPr>
          <p:cNvPr id="14342" name="TextBox 16"/>
          <p:cNvSpPr txBox="1">
            <a:spLocks noChangeArrowheads="1"/>
          </p:cNvSpPr>
          <p:nvPr/>
        </p:nvSpPr>
        <p:spPr bwMode="auto">
          <a:xfrm>
            <a:off x="76200" y="1"/>
            <a:ext cx="2286000" cy="5836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4" tIns="45708" rIns="91414" bIns="45708">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a:r>
              <a:rPr lang="en-US" sz="2800">
                <a:solidFill>
                  <a:srgbClr val="1F497D"/>
                </a:solidFill>
                <a:latin typeface="Arial Rounded MT Bold" charset="0"/>
                <a:cs typeface="Arial" charset="0"/>
              </a:rPr>
              <a:t>Carbon dioxide level,</a:t>
            </a:r>
            <a:br>
              <a:rPr lang="en-US" sz="2800">
                <a:solidFill>
                  <a:srgbClr val="1F497D"/>
                </a:solidFill>
                <a:latin typeface="Arial Rounded MT Bold" charset="0"/>
                <a:cs typeface="Arial" charset="0"/>
              </a:rPr>
            </a:br>
            <a:r>
              <a:rPr lang="en-US" sz="2800">
                <a:solidFill>
                  <a:srgbClr val="1F497D"/>
                </a:solidFill>
                <a:latin typeface="Arial Rounded MT Bold" charset="0"/>
                <a:cs typeface="Arial" charset="0"/>
              </a:rPr>
              <a:t/>
            </a:r>
            <a:br>
              <a:rPr lang="en-US" sz="2800">
                <a:solidFill>
                  <a:srgbClr val="1F497D"/>
                </a:solidFill>
                <a:latin typeface="Arial Rounded MT Bold" charset="0"/>
                <a:cs typeface="Arial" charset="0"/>
              </a:rPr>
            </a:br>
            <a:r>
              <a:rPr lang="en-US" sz="2800">
                <a:solidFill>
                  <a:srgbClr val="1F497D"/>
                </a:solidFill>
                <a:latin typeface="Arial Rounded MT Bold" charset="0"/>
                <a:cs typeface="Arial" charset="0"/>
              </a:rPr>
              <a:t>Coral reef distribution,</a:t>
            </a:r>
          </a:p>
          <a:p>
            <a:pPr algn="ctr"/>
            <a:r>
              <a:rPr lang="en-US" sz="2800">
                <a:solidFill>
                  <a:srgbClr val="1F497D"/>
                </a:solidFill>
                <a:latin typeface="Arial Rounded MT Bold" charset="0"/>
                <a:cs typeface="Arial" charset="0"/>
              </a:rPr>
              <a:t/>
            </a:r>
            <a:br>
              <a:rPr lang="en-US" sz="2800">
                <a:solidFill>
                  <a:srgbClr val="1F497D"/>
                </a:solidFill>
                <a:latin typeface="Arial Rounded MT Bold" charset="0"/>
                <a:cs typeface="Arial" charset="0"/>
              </a:rPr>
            </a:br>
            <a:r>
              <a:rPr lang="en-US" sz="2800">
                <a:solidFill>
                  <a:srgbClr val="1F497D"/>
                </a:solidFill>
                <a:latin typeface="Arial Rounded MT Bold" charset="0"/>
                <a:cs typeface="Arial" charset="0"/>
              </a:rPr>
              <a:t> and chemical conditions helping drive reef formation</a:t>
            </a:r>
          </a:p>
        </p:txBody>
      </p:sp>
    </p:spTree>
    <p:extLst>
      <p:ext uri="{BB962C8B-B14F-4D97-AF65-F5344CB8AC3E}">
        <p14:creationId xmlns:p14="http://schemas.microsoft.com/office/powerpoint/2010/main" val="121663139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362" name="Group 9"/>
          <p:cNvGrpSpPr>
            <a:grpSpLocks/>
          </p:cNvGrpSpPr>
          <p:nvPr/>
        </p:nvGrpSpPr>
        <p:grpSpPr bwMode="auto">
          <a:xfrm>
            <a:off x="2300289" y="5526090"/>
            <a:ext cx="6462902" cy="1264887"/>
            <a:chOff x="1905000" y="5334000"/>
            <a:chExt cx="6463599" cy="1265108"/>
          </a:xfrm>
        </p:grpSpPr>
        <p:pic>
          <p:nvPicPr>
            <p:cNvPr id="15367" name="Picture 10" descr="scale.png"/>
            <p:cNvPicPr>
              <a:picLocks noChangeAspect="1"/>
            </p:cNvPicPr>
            <p:nvPr/>
          </p:nvPicPr>
          <p:blipFill>
            <a:blip r:embed="rId2" cstate="print">
              <a:extLst>
                <a:ext uri="{28A0092B-C50C-407E-A947-70E740481C1C}">
                  <a14:useLocalDpi xmlns:a14="http://schemas.microsoft.com/office/drawing/2010/main" val="0"/>
                </a:ext>
              </a:extLst>
            </a:blip>
            <a:srcRect b="81972"/>
            <a:stretch>
              <a:fillRect/>
            </a:stretch>
          </p:blipFill>
          <p:spPr bwMode="auto">
            <a:xfrm>
              <a:off x="1981200" y="5715000"/>
              <a:ext cx="6345949"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8" name="TextBox 11"/>
            <p:cNvSpPr txBox="1">
              <a:spLocks noChangeArrowheads="1"/>
            </p:cNvSpPr>
            <p:nvPr/>
          </p:nvSpPr>
          <p:spPr bwMode="auto">
            <a:xfrm>
              <a:off x="1905000" y="5334000"/>
              <a:ext cx="367599" cy="461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2400">
                  <a:solidFill>
                    <a:srgbClr val="000000"/>
                  </a:solidFill>
                  <a:latin typeface="Arial Rounded MT Bold" charset="0"/>
                  <a:cs typeface="Arial" charset="0"/>
                </a:rPr>
                <a:t>0</a:t>
              </a:r>
            </a:p>
          </p:txBody>
        </p:sp>
        <p:sp>
          <p:nvSpPr>
            <p:cNvPr id="15369" name="TextBox 12"/>
            <p:cNvSpPr txBox="1">
              <a:spLocks noChangeArrowheads="1"/>
            </p:cNvSpPr>
            <p:nvPr/>
          </p:nvSpPr>
          <p:spPr bwMode="auto">
            <a:xfrm>
              <a:off x="3124200" y="5334000"/>
              <a:ext cx="367599" cy="461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2400">
                  <a:solidFill>
                    <a:srgbClr val="000000"/>
                  </a:solidFill>
                  <a:latin typeface="Arial Rounded MT Bold" charset="0"/>
                  <a:cs typeface="Arial" charset="0"/>
                </a:rPr>
                <a:t>1</a:t>
              </a:r>
            </a:p>
          </p:txBody>
        </p:sp>
        <p:sp>
          <p:nvSpPr>
            <p:cNvPr id="15370" name="TextBox 13"/>
            <p:cNvSpPr txBox="1">
              <a:spLocks noChangeArrowheads="1"/>
            </p:cNvSpPr>
            <p:nvPr/>
          </p:nvSpPr>
          <p:spPr bwMode="auto">
            <a:xfrm>
              <a:off x="4343400" y="5334000"/>
              <a:ext cx="367599" cy="461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2400">
                  <a:solidFill>
                    <a:srgbClr val="000000"/>
                  </a:solidFill>
                  <a:latin typeface="Arial Rounded MT Bold" charset="0"/>
                  <a:cs typeface="Arial" charset="0"/>
                </a:rPr>
                <a:t>2</a:t>
              </a:r>
            </a:p>
          </p:txBody>
        </p:sp>
        <p:sp>
          <p:nvSpPr>
            <p:cNvPr id="15371" name="TextBox 14"/>
            <p:cNvSpPr txBox="1">
              <a:spLocks noChangeArrowheads="1"/>
            </p:cNvSpPr>
            <p:nvPr/>
          </p:nvSpPr>
          <p:spPr bwMode="auto">
            <a:xfrm>
              <a:off x="5562600" y="5334000"/>
              <a:ext cx="367599" cy="461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2400">
                  <a:solidFill>
                    <a:srgbClr val="000000"/>
                  </a:solidFill>
                  <a:latin typeface="Arial Rounded MT Bold" charset="0"/>
                  <a:cs typeface="Arial" charset="0"/>
                </a:rPr>
                <a:t>3</a:t>
              </a:r>
            </a:p>
          </p:txBody>
        </p:sp>
        <p:sp>
          <p:nvSpPr>
            <p:cNvPr id="15372" name="TextBox 15"/>
            <p:cNvSpPr txBox="1">
              <a:spLocks noChangeArrowheads="1"/>
            </p:cNvSpPr>
            <p:nvPr/>
          </p:nvSpPr>
          <p:spPr bwMode="auto">
            <a:xfrm>
              <a:off x="6781800" y="5334000"/>
              <a:ext cx="367599" cy="461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2400">
                  <a:solidFill>
                    <a:srgbClr val="000000"/>
                  </a:solidFill>
                  <a:latin typeface="Arial Rounded MT Bold" charset="0"/>
                  <a:cs typeface="Arial" charset="0"/>
                </a:rPr>
                <a:t>4</a:t>
              </a:r>
            </a:p>
          </p:txBody>
        </p:sp>
        <p:sp>
          <p:nvSpPr>
            <p:cNvPr id="15373" name="TextBox 16"/>
            <p:cNvSpPr txBox="1">
              <a:spLocks noChangeArrowheads="1"/>
            </p:cNvSpPr>
            <p:nvPr/>
          </p:nvSpPr>
          <p:spPr bwMode="auto">
            <a:xfrm>
              <a:off x="8001000" y="5334000"/>
              <a:ext cx="367599" cy="461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2400">
                  <a:solidFill>
                    <a:srgbClr val="000000"/>
                  </a:solidFill>
                  <a:latin typeface="Arial Rounded MT Bold" charset="0"/>
                  <a:cs typeface="Arial" charset="0"/>
                </a:rPr>
                <a:t>5</a:t>
              </a:r>
            </a:p>
          </p:txBody>
        </p:sp>
        <p:sp>
          <p:nvSpPr>
            <p:cNvPr id="15374" name="TextBox 17"/>
            <p:cNvSpPr txBox="1">
              <a:spLocks noChangeArrowheads="1"/>
            </p:cNvSpPr>
            <p:nvPr/>
          </p:nvSpPr>
          <p:spPr bwMode="auto">
            <a:xfrm>
              <a:off x="1948196" y="6019800"/>
              <a:ext cx="1634157" cy="461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2400">
                  <a:solidFill>
                    <a:srgbClr val="000000"/>
                  </a:solidFill>
                  <a:latin typeface="Arial Rounded MT Bold" charset="0"/>
                  <a:cs typeface="Arial" charset="0"/>
                </a:rPr>
                <a:t>Corrosive</a:t>
              </a:r>
            </a:p>
          </p:txBody>
        </p:sp>
        <p:sp>
          <p:nvSpPr>
            <p:cNvPr id="15375" name="TextBox 18"/>
            <p:cNvSpPr txBox="1">
              <a:spLocks noChangeArrowheads="1"/>
            </p:cNvSpPr>
            <p:nvPr/>
          </p:nvSpPr>
          <p:spPr bwMode="auto">
            <a:xfrm>
              <a:off x="6953900" y="6019800"/>
              <a:ext cx="1351898" cy="461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a:r>
                <a:rPr lang="en-US" sz="2400">
                  <a:solidFill>
                    <a:srgbClr val="000000"/>
                  </a:solidFill>
                  <a:latin typeface="Arial Rounded MT Bold" charset="0"/>
                  <a:cs typeface="Arial" charset="0"/>
                </a:rPr>
                <a:t>Optimal</a:t>
              </a:r>
            </a:p>
          </p:txBody>
        </p:sp>
        <p:sp>
          <p:nvSpPr>
            <p:cNvPr id="15376" name="TextBox 19"/>
            <p:cNvSpPr txBox="1">
              <a:spLocks noChangeArrowheads="1"/>
            </p:cNvSpPr>
            <p:nvPr/>
          </p:nvSpPr>
          <p:spPr bwMode="auto">
            <a:xfrm>
              <a:off x="4114800" y="5943600"/>
              <a:ext cx="1961657" cy="655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a:r>
                <a:rPr lang="en-US" sz="3600">
                  <a:solidFill>
                    <a:srgbClr val="000000"/>
                  </a:solidFill>
                  <a:latin typeface="Arial Rounded MT Bold" charset="0"/>
                  <a:cs typeface="Arial" charset="0"/>
                </a:rPr>
                <a:t>Ω</a:t>
              </a:r>
              <a:r>
                <a:rPr lang="en-US" sz="3600" baseline="-25000">
                  <a:solidFill>
                    <a:srgbClr val="000000"/>
                  </a:solidFill>
                  <a:latin typeface="Arial" charset="0"/>
                  <a:cs typeface="Arial" charset="0"/>
                </a:rPr>
                <a:t>Aragonite</a:t>
              </a:r>
              <a:endParaRPr lang="en-US" sz="3600" baseline="-25000">
                <a:solidFill>
                  <a:srgbClr val="000000"/>
                </a:solidFill>
                <a:latin typeface="Arial Rounded MT Bold" charset="0"/>
                <a:cs typeface="Arial" charset="0"/>
              </a:endParaRPr>
            </a:p>
          </p:txBody>
        </p:sp>
      </p:grpSp>
      <p:pic>
        <p:nvPicPr>
          <p:cNvPr id="15363" name="Picture 7" descr="map 650.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76491" y="69850"/>
            <a:ext cx="6192837" cy="313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4" name="Picture 8" descr="bar 650.pn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41800" y="2914650"/>
            <a:ext cx="2173288" cy="295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5" name="TextBox 15"/>
          <p:cNvSpPr txBox="1">
            <a:spLocks noChangeArrowheads="1"/>
          </p:cNvSpPr>
          <p:nvPr/>
        </p:nvSpPr>
        <p:spPr bwMode="auto">
          <a:xfrm>
            <a:off x="0" y="6553200"/>
            <a:ext cx="2511808" cy="350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4" tIns="45708" rIns="91414" bIns="45708">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1600">
                <a:solidFill>
                  <a:srgbClr val="1F497D"/>
                </a:solidFill>
                <a:latin typeface="Arial Rounded MT Bold" charset="0"/>
                <a:cs typeface="Arial" charset="0"/>
              </a:rPr>
              <a:t>Cao and Caldeira, 2008</a:t>
            </a:r>
          </a:p>
        </p:txBody>
      </p:sp>
      <p:sp>
        <p:nvSpPr>
          <p:cNvPr id="15366" name="TextBox 16"/>
          <p:cNvSpPr txBox="1">
            <a:spLocks noChangeArrowheads="1"/>
          </p:cNvSpPr>
          <p:nvPr/>
        </p:nvSpPr>
        <p:spPr bwMode="auto">
          <a:xfrm>
            <a:off x="76200" y="1"/>
            <a:ext cx="2286000" cy="5836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4" tIns="45708" rIns="91414" bIns="45708">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a:r>
              <a:rPr lang="en-US" sz="2800">
                <a:solidFill>
                  <a:srgbClr val="1F497D"/>
                </a:solidFill>
                <a:latin typeface="Arial Rounded MT Bold" charset="0"/>
                <a:cs typeface="Arial" charset="0"/>
              </a:rPr>
              <a:t>Carbon dioxide level,</a:t>
            </a:r>
            <a:br>
              <a:rPr lang="en-US" sz="2800">
                <a:solidFill>
                  <a:srgbClr val="1F497D"/>
                </a:solidFill>
                <a:latin typeface="Arial Rounded MT Bold" charset="0"/>
                <a:cs typeface="Arial" charset="0"/>
              </a:rPr>
            </a:br>
            <a:r>
              <a:rPr lang="en-US" sz="2800">
                <a:solidFill>
                  <a:srgbClr val="1F497D"/>
                </a:solidFill>
                <a:latin typeface="Arial Rounded MT Bold" charset="0"/>
                <a:cs typeface="Arial" charset="0"/>
              </a:rPr>
              <a:t/>
            </a:r>
            <a:br>
              <a:rPr lang="en-US" sz="2800">
                <a:solidFill>
                  <a:srgbClr val="1F497D"/>
                </a:solidFill>
                <a:latin typeface="Arial Rounded MT Bold" charset="0"/>
                <a:cs typeface="Arial" charset="0"/>
              </a:rPr>
            </a:br>
            <a:r>
              <a:rPr lang="en-US" sz="2800">
                <a:solidFill>
                  <a:srgbClr val="1F497D"/>
                </a:solidFill>
                <a:latin typeface="Arial Rounded MT Bold" charset="0"/>
                <a:cs typeface="Arial" charset="0"/>
              </a:rPr>
              <a:t>Coral reef distribution,</a:t>
            </a:r>
          </a:p>
          <a:p>
            <a:pPr algn="ctr"/>
            <a:r>
              <a:rPr lang="en-US" sz="2800">
                <a:solidFill>
                  <a:srgbClr val="1F497D"/>
                </a:solidFill>
                <a:latin typeface="Arial Rounded MT Bold" charset="0"/>
                <a:cs typeface="Arial" charset="0"/>
              </a:rPr>
              <a:t/>
            </a:r>
            <a:br>
              <a:rPr lang="en-US" sz="2800">
                <a:solidFill>
                  <a:srgbClr val="1F497D"/>
                </a:solidFill>
                <a:latin typeface="Arial Rounded MT Bold" charset="0"/>
                <a:cs typeface="Arial" charset="0"/>
              </a:rPr>
            </a:br>
            <a:r>
              <a:rPr lang="en-US" sz="2800">
                <a:solidFill>
                  <a:srgbClr val="1F497D"/>
                </a:solidFill>
                <a:latin typeface="Arial Rounded MT Bold" charset="0"/>
                <a:cs typeface="Arial" charset="0"/>
              </a:rPr>
              <a:t> and chemical conditions helping drive reef formation</a:t>
            </a:r>
          </a:p>
        </p:txBody>
      </p:sp>
    </p:spTree>
    <p:extLst>
      <p:ext uri="{BB962C8B-B14F-4D97-AF65-F5344CB8AC3E}">
        <p14:creationId xmlns:p14="http://schemas.microsoft.com/office/powerpoint/2010/main" val="2748510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386" name="Group 9"/>
          <p:cNvGrpSpPr>
            <a:grpSpLocks/>
          </p:cNvGrpSpPr>
          <p:nvPr/>
        </p:nvGrpSpPr>
        <p:grpSpPr bwMode="auto">
          <a:xfrm>
            <a:off x="2300289" y="5526090"/>
            <a:ext cx="6462902" cy="1264887"/>
            <a:chOff x="1905000" y="5334000"/>
            <a:chExt cx="6463599" cy="1265108"/>
          </a:xfrm>
        </p:grpSpPr>
        <p:pic>
          <p:nvPicPr>
            <p:cNvPr id="16391" name="Picture 10" descr="scale.png"/>
            <p:cNvPicPr>
              <a:picLocks noChangeAspect="1"/>
            </p:cNvPicPr>
            <p:nvPr/>
          </p:nvPicPr>
          <p:blipFill>
            <a:blip r:embed="rId2" cstate="print">
              <a:extLst>
                <a:ext uri="{28A0092B-C50C-407E-A947-70E740481C1C}">
                  <a14:useLocalDpi xmlns:a14="http://schemas.microsoft.com/office/drawing/2010/main" val="0"/>
                </a:ext>
              </a:extLst>
            </a:blip>
            <a:srcRect b="81972"/>
            <a:stretch>
              <a:fillRect/>
            </a:stretch>
          </p:blipFill>
          <p:spPr bwMode="auto">
            <a:xfrm>
              <a:off x="1981200" y="5715000"/>
              <a:ext cx="6345949"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2" name="TextBox 11"/>
            <p:cNvSpPr txBox="1">
              <a:spLocks noChangeArrowheads="1"/>
            </p:cNvSpPr>
            <p:nvPr/>
          </p:nvSpPr>
          <p:spPr bwMode="auto">
            <a:xfrm>
              <a:off x="1905000" y="5334000"/>
              <a:ext cx="367599" cy="461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2400">
                  <a:solidFill>
                    <a:srgbClr val="000000"/>
                  </a:solidFill>
                  <a:latin typeface="Arial Rounded MT Bold" charset="0"/>
                  <a:cs typeface="Arial" charset="0"/>
                </a:rPr>
                <a:t>0</a:t>
              </a:r>
            </a:p>
          </p:txBody>
        </p:sp>
        <p:sp>
          <p:nvSpPr>
            <p:cNvPr id="16393" name="TextBox 12"/>
            <p:cNvSpPr txBox="1">
              <a:spLocks noChangeArrowheads="1"/>
            </p:cNvSpPr>
            <p:nvPr/>
          </p:nvSpPr>
          <p:spPr bwMode="auto">
            <a:xfrm>
              <a:off x="3124200" y="5334000"/>
              <a:ext cx="367599" cy="461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2400">
                  <a:solidFill>
                    <a:srgbClr val="000000"/>
                  </a:solidFill>
                  <a:latin typeface="Arial Rounded MT Bold" charset="0"/>
                  <a:cs typeface="Arial" charset="0"/>
                </a:rPr>
                <a:t>1</a:t>
              </a:r>
            </a:p>
          </p:txBody>
        </p:sp>
        <p:sp>
          <p:nvSpPr>
            <p:cNvPr id="16394" name="TextBox 13"/>
            <p:cNvSpPr txBox="1">
              <a:spLocks noChangeArrowheads="1"/>
            </p:cNvSpPr>
            <p:nvPr/>
          </p:nvSpPr>
          <p:spPr bwMode="auto">
            <a:xfrm>
              <a:off x="4343400" y="5334000"/>
              <a:ext cx="367599" cy="461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2400">
                  <a:solidFill>
                    <a:srgbClr val="000000"/>
                  </a:solidFill>
                  <a:latin typeface="Arial Rounded MT Bold" charset="0"/>
                  <a:cs typeface="Arial" charset="0"/>
                </a:rPr>
                <a:t>2</a:t>
              </a:r>
            </a:p>
          </p:txBody>
        </p:sp>
        <p:sp>
          <p:nvSpPr>
            <p:cNvPr id="16395" name="TextBox 14"/>
            <p:cNvSpPr txBox="1">
              <a:spLocks noChangeArrowheads="1"/>
            </p:cNvSpPr>
            <p:nvPr/>
          </p:nvSpPr>
          <p:spPr bwMode="auto">
            <a:xfrm>
              <a:off x="5562600" y="5334000"/>
              <a:ext cx="367599" cy="461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2400">
                  <a:solidFill>
                    <a:srgbClr val="000000"/>
                  </a:solidFill>
                  <a:latin typeface="Arial Rounded MT Bold" charset="0"/>
                  <a:cs typeface="Arial" charset="0"/>
                </a:rPr>
                <a:t>3</a:t>
              </a:r>
            </a:p>
          </p:txBody>
        </p:sp>
        <p:sp>
          <p:nvSpPr>
            <p:cNvPr id="16396" name="TextBox 15"/>
            <p:cNvSpPr txBox="1">
              <a:spLocks noChangeArrowheads="1"/>
            </p:cNvSpPr>
            <p:nvPr/>
          </p:nvSpPr>
          <p:spPr bwMode="auto">
            <a:xfrm>
              <a:off x="6781800" y="5334000"/>
              <a:ext cx="367599" cy="461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2400">
                  <a:solidFill>
                    <a:srgbClr val="000000"/>
                  </a:solidFill>
                  <a:latin typeface="Arial Rounded MT Bold" charset="0"/>
                  <a:cs typeface="Arial" charset="0"/>
                </a:rPr>
                <a:t>4</a:t>
              </a:r>
            </a:p>
          </p:txBody>
        </p:sp>
        <p:sp>
          <p:nvSpPr>
            <p:cNvPr id="16397" name="TextBox 16"/>
            <p:cNvSpPr txBox="1">
              <a:spLocks noChangeArrowheads="1"/>
            </p:cNvSpPr>
            <p:nvPr/>
          </p:nvSpPr>
          <p:spPr bwMode="auto">
            <a:xfrm>
              <a:off x="8001000" y="5334000"/>
              <a:ext cx="367599" cy="461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2400">
                  <a:solidFill>
                    <a:srgbClr val="000000"/>
                  </a:solidFill>
                  <a:latin typeface="Arial Rounded MT Bold" charset="0"/>
                  <a:cs typeface="Arial" charset="0"/>
                </a:rPr>
                <a:t>5</a:t>
              </a:r>
            </a:p>
          </p:txBody>
        </p:sp>
        <p:sp>
          <p:nvSpPr>
            <p:cNvPr id="16398" name="TextBox 17"/>
            <p:cNvSpPr txBox="1">
              <a:spLocks noChangeArrowheads="1"/>
            </p:cNvSpPr>
            <p:nvPr/>
          </p:nvSpPr>
          <p:spPr bwMode="auto">
            <a:xfrm>
              <a:off x="1948196" y="6019800"/>
              <a:ext cx="1634157" cy="461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2400">
                  <a:solidFill>
                    <a:srgbClr val="000000"/>
                  </a:solidFill>
                  <a:latin typeface="Arial Rounded MT Bold" charset="0"/>
                  <a:cs typeface="Arial" charset="0"/>
                </a:rPr>
                <a:t>Corrosive</a:t>
              </a:r>
            </a:p>
          </p:txBody>
        </p:sp>
        <p:sp>
          <p:nvSpPr>
            <p:cNvPr id="16399" name="TextBox 18"/>
            <p:cNvSpPr txBox="1">
              <a:spLocks noChangeArrowheads="1"/>
            </p:cNvSpPr>
            <p:nvPr/>
          </p:nvSpPr>
          <p:spPr bwMode="auto">
            <a:xfrm>
              <a:off x="6953900" y="6019800"/>
              <a:ext cx="1351898" cy="461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a:r>
                <a:rPr lang="en-US" sz="2400">
                  <a:solidFill>
                    <a:srgbClr val="000000"/>
                  </a:solidFill>
                  <a:latin typeface="Arial Rounded MT Bold" charset="0"/>
                  <a:cs typeface="Arial" charset="0"/>
                </a:rPr>
                <a:t>Optimal</a:t>
              </a:r>
            </a:p>
          </p:txBody>
        </p:sp>
        <p:sp>
          <p:nvSpPr>
            <p:cNvPr id="16400" name="TextBox 19"/>
            <p:cNvSpPr txBox="1">
              <a:spLocks noChangeArrowheads="1"/>
            </p:cNvSpPr>
            <p:nvPr/>
          </p:nvSpPr>
          <p:spPr bwMode="auto">
            <a:xfrm>
              <a:off x="4114800" y="5943600"/>
              <a:ext cx="1961657" cy="655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a:r>
                <a:rPr lang="en-US" sz="3600">
                  <a:solidFill>
                    <a:srgbClr val="000000"/>
                  </a:solidFill>
                  <a:latin typeface="Arial Rounded MT Bold" charset="0"/>
                  <a:cs typeface="Arial" charset="0"/>
                </a:rPr>
                <a:t>Ω</a:t>
              </a:r>
              <a:r>
                <a:rPr lang="en-US" sz="3600" baseline="-25000">
                  <a:solidFill>
                    <a:srgbClr val="000000"/>
                  </a:solidFill>
                  <a:latin typeface="Arial" charset="0"/>
                  <a:cs typeface="Arial" charset="0"/>
                </a:rPr>
                <a:t>Aragonite</a:t>
              </a:r>
              <a:endParaRPr lang="en-US" sz="3600" baseline="-25000">
                <a:solidFill>
                  <a:srgbClr val="000000"/>
                </a:solidFill>
                <a:latin typeface="Arial Rounded MT Bold" charset="0"/>
                <a:cs typeface="Arial" charset="0"/>
              </a:endParaRPr>
            </a:p>
          </p:txBody>
        </p:sp>
      </p:grpSp>
      <p:pic>
        <p:nvPicPr>
          <p:cNvPr id="16387" name="Picture 7" descr="map 750.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76491" y="69850"/>
            <a:ext cx="6188075" cy="313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8" name="Picture 8" descr="bar 750.pn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05288" y="3048000"/>
            <a:ext cx="196215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9" name="TextBox 15"/>
          <p:cNvSpPr txBox="1">
            <a:spLocks noChangeArrowheads="1"/>
          </p:cNvSpPr>
          <p:nvPr/>
        </p:nvSpPr>
        <p:spPr bwMode="auto">
          <a:xfrm>
            <a:off x="0" y="6553200"/>
            <a:ext cx="2511808" cy="350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4" tIns="45708" rIns="91414" bIns="45708">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1600">
                <a:solidFill>
                  <a:srgbClr val="1F497D"/>
                </a:solidFill>
                <a:latin typeface="Arial Rounded MT Bold" charset="0"/>
                <a:cs typeface="Arial" charset="0"/>
              </a:rPr>
              <a:t>Cao and Caldeira, 2008</a:t>
            </a:r>
          </a:p>
        </p:txBody>
      </p:sp>
      <p:sp>
        <p:nvSpPr>
          <p:cNvPr id="16390" name="TextBox 16"/>
          <p:cNvSpPr txBox="1">
            <a:spLocks noChangeArrowheads="1"/>
          </p:cNvSpPr>
          <p:nvPr/>
        </p:nvSpPr>
        <p:spPr bwMode="auto">
          <a:xfrm>
            <a:off x="76200" y="1"/>
            <a:ext cx="2286000" cy="5836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4" tIns="45708" rIns="91414" bIns="45708">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a:r>
              <a:rPr lang="en-US" sz="2800">
                <a:solidFill>
                  <a:srgbClr val="1F497D"/>
                </a:solidFill>
                <a:latin typeface="Arial Rounded MT Bold" charset="0"/>
                <a:cs typeface="Arial" charset="0"/>
              </a:rPr>
              <a:t>Carbon dioxide level,</a:t>
            </a:r>
            <a:br>
              <a:rPr lang="en-US" sz="2800">
                <a:solidFill>
                  <a:srgbClr val="1F497D"/>
                </a:solidFill>
                <a:latin typeface="Arial Rounded MT Bold" charset="0"/>
                <a:cs typeface="Arial" charset="0"/>
              </a:rPr>
            </a:br>
            <a:r>
              <a:rPr lang="en-US" sz="2800">
                <a:solidFill>
                  <a:srgbClr val="1F497D"/>
                </a:solidFill>
                <a:latin typeface="Arial Rounded MT Bold" charset="0"/>
                <a:cs typeface="Arial" charset="0"/>
              </a:rPr>
              <a:t/>
            </a:r>
            <a:br>
              <a:rPr lang="en-US" sz="2800">
                <a:solidFill>
                  <a:srgbClr val="1F497D"/>
                </a:solidFill>
                <a:latin typeface="Arial Rounded MT Bold" charset="0"/>
                <a:cs typeface="Arial" charset="0"/>
              </a:rPr>
            </a:br>
            <a:r>
              <a:rPr lang="en-US" sz="2800">
                <a:solidFill>
                  <a:srgbClr val="1F497D"/>
                </a:solidFill>
                <a:latin typeface="Arial Rounded MT Bold" charset="0"/>
                <a:cs typeface="Arial" charset="0"/>
              </a:rPr>
              <a:t>Coral reef distribution,</a:t>
            </a:r>
          </a:p>
          <a:p>
            <a:pPr algn="ctr"/>
            <a:r>
              <a:rPr lang="en-US" sz="2800">
                <a:solidFill>
                  <a:srgbClr val="1F497D"/>
                </a:solidFill>
                <a:latin typeface="Arial Rounded MT Bold" charset="0"/>
                <a:cs typeface="Arial" charset="0"/>
              </a:rPr>
              <a:t/>
            </a:r>
            <a:br>
              <a:rPr lang="en-US" sz="2800">
                <a:solidFill>
                  <a:srgbClr val="1F497D"/>
                </a:solidFill>
                <a:latin typeface="Arial Rounded MT Bold" charset="0"/>
                <a:cs typeface="Arial" charset="0"/>
              </a:rPr>
            </a:br>
            <a:r>
              <a:rPr lang="en-US" sz="2800">
                <a:solidFill>
                  <a:srgbClr val="1F497D"/>
                </a:solidFill>
                <a:latin typeface="Arial Rounded MT Bold" charset="0"/>
                <a:cs typeface="Arial" charset="0"/>
              </a:rPr>
              <a:t> and chemical conditions helping drive reef formation</a:t>
            </a:r>
          </a:p>
        </p:txBody>
      </p:sp>
    </p:spTree>
    <p:extLst>
      <p:ext uri="{BB962C8B-B14F-4D97-AF65-F5344CB8AC3E}">
        <p14:creationId xmlns:p14="http://schemas.microsoft.com/office/powerpoint/2010/main" val="121257560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37554" name="Picture 18" descr="http://nakedmaninthetree.files.wordpress.com/2009/05/oceanacid.jpg"/>
          <p:cNvPicPr>
            <a:picLocks noChangeAspect="1" noChangeArrowheads="1"/>
          </p:cNvPicPr>
          <p:nvPr/>
        </p:nvPicPr>
        <p:blipFill>
          <a:blip r:embed="rId3" cstate="print"/>
          <a:srcRect/>
          <a:stretch>
            <a:fillRect/>
          </a:stretch>
        </p:blipFill>
        <p:spPr bwMode="auto">
          <a:xfrm>
            <a:off x="457200" y="1447800"/>
            <a:ext cx="8137562" cy="4878106"/>
          </a:xfrm>
          <a:prstGeom prst="rect">
            <a:avLst/>
          </a:prstGeom>
          <a:noFill/>
        </p:spPr>
      </p:pic>
      <p:sp>
        <p:nvSpPr>
          <p:cNvPr id="1816578" name="Rectangle 2"/>
          <p:cNvSpPr>
            <a:spLocks noChangeArrowheads="1"/>
          </p:cNvSpPr>
          <p:nvPr/>
        </p:nvSpPr>
        <p:spPr bwMode="auto">
          <a:xfrm>
            <a:off x="0" y="2042997"/>
            <a:ext cx="9144000" cy="1017563"/>
          </a:xfrm>
          <a:prstGeom prst="rect">
            <a:avLst/>
          </a:prstGeom>
          <a:noFill/>
          <a:ln w="9525">
            <a:noFill/>
            <a:miter lim="800000"/>
            <a:headEnd/>
            <a:tailEnd/>
          </a:ln>
          <a:effectLst/>
        </p:spPr>
        <p:txBody>
          <a:bodyPr lIns="93322" tIns="46661" rIns="93322" bIns="46661">
            <a:spAutoFit/>
          </a:bodyPr>
          <a:lstStyle/>
          <a:p>
            <a:pPr defTabSz="932722"/>
            <a:r>
              <a:rPr lang="en-US">
                <a:latin typeface="Times New Roman" pitchFamily="18" charset="0"/>
                <a:cs typeface="Times New Roman" pitchFamily="18" charset="0"/>
              </a:rPr>
              <a:t> </a:t>
            </a:r>
          </a:p>
          <a:p>
            <a:pPr defTabSz="932722"/>
            <a:r>
              <a:rPr lang="en-US">
                <a:latin typeface="Times New Roman" pitchFamily="18" charset="0"/>
                <a:cs typeface="Times New Roman" pitchFamily="18" charset="0"/>
              </a:rPr>
              <a:t> </a:t>
            </a:r>
          </a:p>
          <a:p>
            <a:pPr defTabSz="932722"/>
            <a:endParaRPr lang="en-US" sz="2400">
              <a:latin typeface="Times New Roman" pitchFamily="18" charset="0"/>
            </a:endParaRPr>
          </a:p>
        </p:txBody>
      </p:sp>
      <p:sp>
        <p:nvSpPr>
          <p:cNvPr id="12" name="TextBox 5"/>
          <p:cNvSpPr txBox="1">
            <a:spLocks noChangeArrowheads="1"/>
          </p:cNvSpPr>
          <p:nvPr/>
        </p:nvSpPr>
        <p:spPr bwMode="auto">
          <a:xfrm>
            <a:off x="440695" y="188106"/>
            <a:ext cx="8510582" cy="529986"/>
          </a:xfrm>
          <a:prstGeom prst="rect">
            <a:avLst/>
          </a:prstGeom>
          <a:noFill/>
          <a:ln w="9525">
            <a:noFill/>
            <a:miter lim="800000"/>
            <a:headEnd/>
            <a:tailEnd/>
          </a:ln>
        </p:spPr>
        <p:txBody>
          <a:bodyPr wrap="none" lIns="82901" tIns="41450" rIns="82901" bIns="41450">
            <a:spAutoFit/>
          </a:bodyPr>
          <a:lstStyle/>
          <a:p>
            <a:r>
              <a:rPr lang="en-US" sz="2900" dirty="0">
                <a:solidFill>
                  <a:srgbClr val="0000FF"/>
                </a:solidFill>
                <a:latin typeface="Comic Sans MS" pitchFamily="66" charset="0"/>
                <a:cs typeface="Arial" pitchFamily="34" charset="0"/>
              </a:rPr>
              <a:t>Calcification and Coral Ecosystem Tipping Points</a:t>
            </a:r>
            <a:endParaRPr lang="en-US" sz="2900" dirty="0">
              <a:solidFill>
                <a:srgbClr val="0000FF"/>
              </a:solidFill>
              <a:latin typeface="Comic Sans MS" pitchFamily="66" charset="0"/>
              <a:cs typeface="Arial" pitchFamily="34" charset="0"/>
            </a:endParaRPr>
          </a:p>
        </p:txBody>
      </p:sp>
      <p:sp>
        <p:nvSpPr>
          <p:cNvPr id="13" name="TextBox 31"/>
          <p:cNvSpPr txBox="1">
            <a:spLocks noChangeArrowheads="1"/>
          </p:cNvSpPr>
          <p:nvPr/>
        </p:nvSpPr>
        <p:spPr bwMode="auto">
          <a:xfrm>
            <a:off x="467549" y="762000"/>
            <a:ext cx="8219251" cy="422264"/>
          </a:xfrm>
          <a:prstGeom prst="rect">
            <a:avLst/>
          </a:prstGeom>
          <a:noFill/>
          <a:ln w="9525">
            <a:noFill/>
            <a:miter lim="800000"/>
            <a:headEnd/>
            <a:tailEnd/>
          </a:ln>
        </p:spPr>
        <p:txBody>
          <a:bodyPr wrap="square" lIns="82901" tIns="41450" rIns="82901" bIns="41450">
            <a:spAutoFit/>
          </a:bodyPr>
          <a:lstStyle/>
          <a:p>
            <a:r>
              <a:rPr lang="en-US" sz="2200" dirty="0" smtClean="0">
                <a:solidFill>
                  <a:srgbClr val="000000"/>
                </a:solidFill>
                <a:latin typeface="Comic Sans MS" pitchFamily="66" charset="0"/>
                <a:cs typeface="Arial" pitchFamily="34" charset="0"/>
              </a:rPr>
              <a:t>Ocean acidification results in reduced calcification in corals</a:t>
            </a:r>
            <a:endParaRPr lang="en-US" sz="2200" dirty="0">
              <a:solidFill>
                <a:srgbClr val="000000"/>
              </a:solidFill>
              <a:latin typeface="Comic Sans MS" pitchFamily="66" charset="0"/>
              <a:cs typeface="Arial" pitchFamily="34" charset="0"/>
            </a:endParaRPr>
          </a:p>
        </p:txBody>
      </p:sp>
      <p:cxnSp>
        <p:nvCxnSpPr>
          <p:cNvPr id="14" name="Straight Connector 6"/>
          <p:cNvCxnSpPr>
            <a:cxnSpLocks noChangeShapeType="1"/>
          </p:cNvCxnSpPr>
          <p:nvPr/>
        </p:nvCxnSpPr>
        <p:spPr bwMode="auto">
          <a:xfrm>
            <a:off x="533400" y="1219200"/>
            <a:ext cx="8096501" cy="1469"/>
          </a:xfrm>
          <a:prstGeom prst="line">
            <a:avLst/>
          </a:prstGeom>
          <a:noFill/>
          <a:ln w="12700" algn="ctr">
            <a:solidFill>
              <a:srgbClr val="C00000"/>
            </a:solidFill>
            <a:round/>
            <a:headEnd/>
            <a:tailEnd/>
          </a:ln>
        </p:spPr>
      </p:cxnSp>
      <p:sp>
        <p:nvSpPr>
          <p:cNvPr id="15" name="TextBox 14"/>
          <p:cNvSpPr txBox="1"/>
          <p:nvPr/>
        </p:nvSpPr>
        <p:spPr>
          <a:xfrm>
            <a:off x="6426127" y="6406439"/>
            <a:ext cx="2383238" cy="299161"/>
          </a:xfrm>
          <a:prstGeom prst="rect">
            <a:avLst/>
          </a:prstGeom>
          <a:noFill/>
        </p:spPr>
        <p:txBody>
          <a:bodyPr wrap="none" lIns="82909" tIns="41454" rIns="82909" bIns="41454" rtlCol="0">
            <a:spAutoFit/>
          </a:bodyPr>
          <a:lstStyle/>
          <a:p>
            <a:r>
              <a:rPr lang="en-US" sz="1400" dirty="0" smtClean="0">
                <a:solidFill>
                  <a:srgbClr val="000000"/>
                </a:solidFill>
              </a:rPr>
              <a:t>Hoegh-Guldberg et al. 2007</a:t>
            </a:r>
            <a:endParaRPr lang="en-US" sz="1400" dirty="0">
              <a:solidFill>
                <a:srgbClr val="000000"/>
              </a:solidFill>
            </a:endParaRPr>
          </a:p>
        </p:txBody>
      </p:sp>
    </p:spTree>
    <p:extLst>
      <p:ext uri="{BB962C8B-B14F-4D97-AF65-F5344CB8AC3E}">
        <p14:creationId xmlns:p14="http://schemas.microsoft.com/office/powerpoint/2010/main" val="315547155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1" descr="http://lh3.google.com/agodert/RoxnGi_EjBI/AAAAAAAAAAA/4WnjvPT2y5s/IMG_2993.JPG?imgmax=720"/>
          <p:cNvPicPr>
            <a:picLocks noChangeAspect="1" noChangeArrowheads="1"/>
          </p:cNvPicPr>
          <p:nvPr/>
        </p:nvPicPr>
        <p:blipFill>
          <a:blip r:embed="rId3">
            <a:lum bright="-22000" contrast="22000"/>
            <a:extLst>
              <a:ext uri="{28A0092B-C50C-407E-A947-70E740481C1C}">
                <a14:useLocalDpi xmlns:a14="http://schemas.microsoft.com/office/drawing/2010/main" val="0"/>
              </a:ext>
            </a:extLst>
          </a:blip>
          <a:srcRect/>
          <a:stretch>
            <a:fillRect/>
          </a:stretch>
        </p:blipFill>
        <p:spPr bwMode="auto">
          <a:xfrm>
            <a:off x="0" y="10300"/>
            <a:ext cx="9144000" cy="1753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4" name="Picture 53"/>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545749" y="6014354"/>
            <a:ext cx="844803" cy="696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5" name="Picture 25" descr="amblyraja_badia"/>
          <p:cNvPicPr>
            <a:picLocks noChangeAspect="1" noChangeArrowheads="1"/>
          </p:cNvPicPr>
          <p:nvPr/>
        </p:nvPicPr>
        <p:blipFill>
          <a:blip r:embed="rId5" cstate="email">
            <a:lum bright="2000" contrast="10000"/>
            <a:extLst>
              <a:ext uri="{28A0092B-C50C-407E-A947-70E740481C1C}">
                <a14:useLocalDpi xmlns:a14="http://schemas.microsoft.com/office/drawing/2010/main" val="0"/>
              </a:ext>
            </a:extLst>
          </a:blip>
          <a:srcRect/>
          <a:stretch>
            <a:fillRect/>
          </a:stretch>
        </p:blipFill>
        <p:spPr bwMode="auto">
          <a:xfrm>
            <a:off x="1725043" y="6008469"/>
            <a:ext cx="873152" cy="702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TextBox 5"/>
          <p:cNvSpPr txBox="1">
            <a:spLocks noChangeArrowheads="1"/>
          </p:cNvSpPr>
          <p:nvPr/>
        </p:nvSpPr>
        <p:spPr bwMode="auto">
          <a:xfrm>
            <a:off x="660821" y="5340"/>
            <a:ext cx="7993799" cy="541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34" tIns="41417" rIns="82834" bIns="41417">
            <a:spAutoFit/>
          </a:bodyPr>
          <a:lstStyle>
            <a:lvl1pPr eaLnBrk="0" hangingPunct="0">
              <a:defRPr sz="1400">
                <a:solidFill>
                  <a:schemeClr val="tx1"/>
                </a:solidFill>
                <a:latin typeface="Arial" charset="0"/>
                <a:ea typeface="ＭＳ Ｐゴシック" charset="0"/>
                <a:cs typeface="ＭＳ Ｐゴシック" charset="0"/>
              </a:defRPr>
            </a:lvl1pPr>
            <a:lvl2pPr marL="742950" indent="-285750" eaLnBrk="0" hangingPunct="0">
              <a:defRPr sz="1400">
                <a:solidFill>
                  <a:schemeClr val="tx1"/>
                </a:solidFill>
                <a:latin typeface="Arial" charset="0"/>
                <a:ea typeface="ＭＳ Ｐゴシック" charset="0"/>
              </a:defRPr>
            </a:lvl2pPr>
            <a:lvl3pPr marL="1143000" indent="-228600" eaLnBrk="0" hangingPunct="0">
              <a:defRPr sz="1400">
                <a:solidFill>
                  <a:schemeClr val="tx1"/>
                </a:solidFill>
                <a:latin typeface="Arial" charset="0"/>
                <a:ea typeface="ＭＳ Ｐゴシック" charset="0"/>
              </a:defRPr>
            </a:lvl3pPr>
            <a:lvl4pPr marL="1600200" indent="-228600" eaLnBrk="0" hangingPunct="0">
              <a:defRPr sz="1400">
                <a:solidFill>
                  <a:schemeClr val="tx1"/>
                </a:solidFill>
                <a:latin typeface="Arial" charset="0"/>
                <a:ea typeface="ＭＳ Ｐゴシック" charset="0"/>
              </a:defRPr>
            </a:lvl4pPr>
            <a:lvl5pPr marL="2057400" indent="-228600" eaLnBrk="0" hangingPunct="0">
              <a:defRPr sz="1400">
                <a:solidFill>
                  <a:schemeClr val="tx1"/>
                </a:solidFill>
                <a:latin typeface="Arial" charset="0"/>
                <a:ea typeface="ＭＳ Ｐゴシック" charset="0"/>
              </a:defRPr>
            </a:lvl5pPr>
            <a:lvl6pPr marL="2514600" indent="-228600" eaLnBrk="0" fontAlgn="base" hangingPunct="0">
              <a:spcBef>
                <a:spcPct val="0"/>
              </a:spcBef>
              <a:spcAft>
                <a:spcPct val="0"/>
              </a:spcAft>
              <a:defRPr sz="1400">
                <a:solidFill>
                  <a:schemeClr val="tx1"/>
                </a:solidFill>
                <a:latin typeface="Arial" charset="0"/>
                <a:ea typeface="ＭＳ Ｐゴシック" charset="0"/>
              </a:defRPr>
            </a:lvl6pPr>
            <a:lvl7pPr marL="2971800" indent="-228600" eaLnBrk="0" fontAlgn="base" hangingPunct="0">
              <a:spcBef>
                <a:spcPct val="0"/>
              </a:spcBef>
              <a:spcAft>
                <a:spcPct val="0"/>
              </a:spcAft>
              <a:defRPr sz="1400">
                <a:solidFill>
                  <a:schemeClr val="tx1"/>
                </a:solidFill>
                <a:latin typeface="Arial" charset="0"/>
                <a:ea typeface="ＭＳ Ｐゴシック" charset="0"/>
              </a:defRPr>
            </a:lvl7pPr>
            <a:lvl8pPr marL="3429000" indent="-228600" eaLnBrk="0" fontAlgn="base" hangingPunct="0">
              <a:spcBef>
                <a:spcPct val="0"/>
              </a:spcBef>
              <a:spcAft>
                <a:spcPct val="0"/>
              </a:spcAft>
              <a:defRPr sz="1400">
                <a:solidFill>
                  <a:schemeClr val="tx1"/>
                </a:solidFill>
                <a:latin typeface="Arial" charset="0"/>
                <a:ea typeface="ＭＳ Ｐゴシック" charset="0"/>
              </a:defRPr>
            </a:lvl8pPr>
            <a:lvl9pPr marL="3886200" indent="-228600" eaLnBrk="0" fontAlgn="base" hangingPunct="0">
              <a:spcBef>
                <a:spcPct val="0"/>
              </a:spcBef>
              <a:spcAft>
                <a:spcPct val="0"/>
              </a:spcAft>
              <a:defRPr sz="1400">
                <a:solidFill>
                  <a:schemeClr val="tx1"/>
                </a:solidFill>
                <a:latin typeface="Arial" charset="0"/>
                <a:ea typeface="ＭＳ Ｐゴシック" charset="0"/>
              </a:defRPr>
            </a:lvl9pPr>
          </a:lstStyle>
          <a:p>
            <a:pPr algn="ctr"/>
            <a:r>
              <a:rPr lang="en-US" sz="2900" dirty="0">
                <a:solidFill>
                  <a:srgbClr val="FFFF00"/>
                </a:solidFill>
                <a:latin typeface="Arial" pitchFamily="34" charset="0"/>
                <a:ea typeface="Calibri" charset="0"/>
                <a:cs typeface="Arial" pitchFamily="34" charset="0"/>
              </a:rPr>
              <a:t>Society relies on functional marine food webs</a:t>
            </a:r>
            <a:endParaRPr lang="en-US" sz="2600" dirty="0">
              <a:solidFill>
                <a:srgbClr val="FFFF00"/>
              </a:solidFill>
              <a:latin typeface="Arial" pitchFamily="34" charset="0"/>
              <a:ea typeface="Calibri" charset="0"/>
              <a:cs typeface="Arial" pitchFamily="34" charset="0"/>
            </a:endParaRPr>
          </a:p>
        </p:txBody>
      </p:sp>
      <p:sp>
        <p:nvSpPr>
          <p:cNvPr id="18437" name="TextBox 2"/>
          <p:cNvSpPr txBox="1">
            <a:spLocks noChangeArrowheads="1"/>
          </p:cNvSpPr>
          <p:nvPr/>
        </p:nvSpPr>
        <p:spPr bwMode="auto">
          <a:xfrm>
            <a:off x="6714488" y="6209829"/>
            <a:ext cx="1979884" cy="370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834" tIns="41417" rIns="82834" bIns="41417">
            <a:spAutoFit/>
          </a:bodyPr>
          <a:lstStyle>
            <a:lvl1pPr eaLnBrk="0" hangingPunct="0">
              <a:defRPr sz="1400">
                <a:solidFill>
                  <a:schemeClr val="tx1"/>
                </a:solidFill>
                <a:latin typeface="Arial" charset="0"/>
                <a:ea typeface="ＭＳ Ｐゴシック" charset="0"/>
                <a:cs typeface="ＭＳ Ｐゴシック" charset="0"/>
              </a:defRPr>
            </a:lvl1pPr>
            <a:lvl2pPr marL="742950" indent="-285750" eaLnBrk="0" hangingPunct="0">
              <a:defRPr sz="1400">
                <a:solidFill>
                  <a:schemeClr val="tx1"/>
                </a:solidFill>
                <a:latin typeface="Arial" charset="0"/>
                <a:ea typeface="ＭＳ Ｐゴシック" charset="0"/>
              </a:defRPr>
            </a:lvl2pPr>
            <a:lvl3pPr marL="1143000" indent="-228600" eaLnBrk="0" hangingPunct="0">
              <a:defRPr sz="1400">
                <a:solidFill>
                  <a:schemeClr val="tx1"/>
                </a:solidFill>
                <a:latin typeface="Arial" charset="0"/>
                <a:ea typeface="ＭＳ Ｐゴシック" charset="0"/>
              </a:defRPr>
            </a:lvl3pPr>
            <a:lvl4pPr marL="1600200" indent="-228600" eaLnBrk="0" hangingPunct="0">
              <a:defRPr sz="1400">
                <a:solidFill>
                  <a:schemeClr val="tx1"/>
                </a:solidFill>
                <a:latin typeface="Arial" charset="0"/>
                <a:ea typeface="ＭＳ Ｐゴシック" charset="0"/>
              </a:defRPr>
            </a:lvl4pPr>
            <a:lvl5pPr marL="2057400" indent="-228600" eaLnBrk="0" hangingPunct="0">
              <a:defRPr sz="1400">
                <a:solidFill>
                  <a:schemeClr val="tx1"/>
                </a:solidFill>
                <a:latin typeface="Arial" charset="0"/>
                <a:ea typeface="ＭＳ Ｐゴシック" charset="0"/>
              </a:defRPr>
            </a:lvl5pPr>
            <a:lvl6pPr marL="2514600" indent="-228600" eaLnBrk="0" fontAlgn="base" hangingPunct="0">
              <a:spcBef>
                <a:spcPct val="0"/>
              </a:spcBef>
              <a:spcAft>
                <a:spcPct val="0"/>
              </a:spcAft>
              <a:defRPr sz="1400">
                <a:solidFill>
                  <a:schemeClr val="tx1"/>
                </a:solidFill>
                <a:latin typeface="Arial" charset="0"/>
                <a:ea typeface="ＭＳ Ｐゴシック" charset="0"/>
              </a:defRPr>
            </a:lvl6pPr>
            <a:lvl7pPr marL="2971800" indent="-228600" eaLnBrk="0" fontAlgn="base" hangingPunct="0">
              <a:spcBef>
                <a:spcPct val="0"/>
              </a:spcBef>
              <a:spcAft>
                <a:spcPct val="0"/>
              </a:spcAft>
              <a:defRPr sz="1400">
                <a:solidFill>
                  <a:schemeClr val="tx1"/>
                </a:solidFill>
                <a:latin typeface="Arial" charset="0"/>
                <a:ea typeface="ＭＳ Ｐゴシック" charset="0"/>
              </a:defRPr>
            </a:lvl7pPr>
            <a:lvl8pPr marL="3429000" indent="-228600" eaLnBrk="0" fontAlgn="base" hangingPunct="0">
              <a:spcBef>
                <a:spcPct val="0"/>
              </a:spcBef>
              <a:spcAft>
                <a:spcPct val="0"/>
              </a:spcAft>
              <a:defRPr sz="1400">
                <a:solidFill>
                  <a:schemeClr val="tx1"/>
                </a:solidFill>
                <a:latin typeface="Arial" charset="0"/>
                <a:ea typeface="ＭＳ Ｐゴシック" charset="0"/>
              </a:defRPr>
            </a:lvl8pPr>
            <a:lvl9pPr marL="3886200" indent="-228600" eaLnBrk="0" fontAlgn="base" hangingPunct="0">
              <a:spcBef>
                <a:spcPct val="0"/>
              </a:spcBef>
              <a:spcAft>
                <a:spcPct val="0"/>
              </a:spcAft>
              <a:defRPr sz="1400">
                <a:solidFill>
                  <a:schemeClr val="tx1"/>
                </a:solidFill>
                <a:latin typeface="Arial" charset="0"/>
                <a:ea typeface="ＭＳ Ｐゴシック" charset="0"/>
              </a:defRPr>
            </a:lvl9pPr>
          </a:lstStyle>
          <a:p>
            <a:r>
              <a:rPr lang="en-US" sz="1800" dirty="0">
                <a:solidFill>
                  <a:srgbClr val="FFFFFF"/>
                </a:solidFill>
                <a:latin typeface="Arial" pitchFamily="34" charset="0"/>
                <a:ea typeface="Calibri" charset="0"/>
                <a:cs typeface="Arial" pitchFamily="34" charset="0"/>
              </a:rPr>
              <a:t>Marine Food Web</a:t>
            </a:r>
          </a:p>
        </p:txBody>
      </p:sp>
      <p:pic>
        <p:nvPicPr>
          <p:cNvPr id="18438" name="Picture 8"/>
          <p:cNvPicPr>
            <a:picLocks noChangeAspect="1"/>
          </p:cNvPicPr>
          <p:nvPr/>
        </p:nvPicPr>
        <p:blipFill>
          <a:blip r:embed="rId6" cstate="email">
            <a:lum bright="-2000" contrast="12000"/>
            <a:extLst>
              <a:ext uri="{28A0092B-C50C-407E-A947-70E740481C1C}">
                <a14:useLocalDpi xmlns:a14="http://schemas.microsoft.com/office/drawing/2010/main" val="0"/>
              </a:ext>
            </a:extLst>
          </a:blip>
          <a:srcRect/>
          <a:stretch>
            <a:fillRect/>
          </a:stretch>
        </p:blipFill>
        <p:spPr bwMode="auto">
          <a:xfrm>
            <a:off x="3824296" y="749589"/>
            <a:ext cx="1472736" cy="1028846"/>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pic>
      <p:pic>
        <p:nvPicPr>
          <p:cNvPr id="18439" name="Picture 25"/>
          <p:cNvPicPr>
            <a:picLocks noChangeAspect="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233882" y="1214047"/>
            <a:ext cx="1360756" cy="918615"/>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pic>
      <p:pic>
        <p:nvPicPr>
          <p:cNvPr id="18440" name="Picture 22" descr="DSCN6998"/>
          <p:cNvPicPr>
            <a:picLocks noChangeAspect="1" noChangeArrowheads="1"/>
          </p:cNvPicPr>
          <p:nvPr/>
        </p:nvPicPr>
        <p:blipFill>
          <a:blip r:embed="rId8" cstate="email">
            <a:lum bright="-8000" contrast="24000"/>
            <a:extLst>
              <a:ext uri="{28A0092B-C50C-407E-A947-70E740481C1C}">
                <a14:useLocalDpi xmlns:a14="http://schemas.microsoft.com/office/drawing/2010/main" val="0"/>
              </a:ext>
            </a:extLst>
          </a:blip>
          <a:srcRect/>
          <a:stretch>
            <a:fillRect/>
          </a:stretch>
        </p:blipFill>
        <p:spPr bwMode="auto">
          <a:xfrm>
            <a:off x="566982" y="6002595"/>
            <a:ext cx="1204836" cy="708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1" name="Picture 24" descr="Scotoplanes"/>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4073767" y="6002595"/>
            <a:ext cx="911424" cy="708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2" name="Picture 67" descr="Octopus"/>
          <p:cNvPicPr>
            <a:picLocks noChangeAspect="1" noChangeArrowheads="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3289913" y="6015818"/>
            <a:ext cx="867482" cy="706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3" name="Text Box 58"/>
          <p:cNvSpPr txBox="1">
            <a:spLocks noChangeArrowheads="1"/>
          </p:cNvSpPr>
          <p:nvPr/>
        </p:nvSpPr>
        <p:spPr bwMode="auto">
          <a:xfrm>
            <a:off x="106316" y="482089"/>
            <a:ext cx="1833344" cy="29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834" tIns="41417" rIns="82834" bIns="41417">
            <a:spAutoFit/>
          </a:bodyPr>
          <a:lstStyle>
            <a:lvl1pPr defTabSz="1028700" eaLnBrk="0" hangingPunct="0">
              <a:defRPr sz="1400">
                <a:solidFill>
                  <a:schemeClr val="tx1"/>
                </a:solidFill>
                <a:latin typeface="Arial" charset="0"/>
                <a:ea typeface="ＭＳ Ｐゴシック" charset="0"/>
                <a:cs typeface="ＭＳ Ｐゴシック" charset="0"/>
              </a:defRPr>
            </a:lvl1pPr>
            <a:lvl2pPr marL="742950" indent="-285750" defTabSz="1028700" eaLnBrk="0" hangingPunct="0">
              <a:defRPr sz="1400">
                <a:solidFill>
                  <a:schemeClr val="tx1"/>
                </a:solidFill>
                <a:latin typeface="Arial" charset="0"/>
                <a:ea typeface="ＭＳ Ｐゴシック" charset="0"/>
              </a:defRPr>
            </a:lvl2pPr>
            <a:lvl3pPr marL="1143000" indent="-228600" defTabSz="1028700" eaLnBrk="0" hangingPunct="0">
              <a:defRPr sz="1400">
                <a:solidFill>
                  <a:schemeClr val="tx1"/>
                </a:solidFill>
                <a:latin typeface="Arial" charset="0"/>
                <a:ea typeface="ＭＳ Ｐゴシック" charset="0"/>
              </a:defRPr>
            </a:lvl3pPr>
            <a:lvl4pPr marL="1600200" indent="-228600" defTabSz="1028700" eaLnBrk="0" hangingPunct="0">
              <a:defRPr sz="1400">
                <a:solidFill>
                  <a:schemeClr val="tx1"/>
                </a:solidFill>
                <a:latin typeface="Arial" charset="0"/>
                <a:ea typeface="ＭＳ Ｐゴシック" charset="0"/>
              </a:defRPr>
            </a:lvl4pPr>
            <a:lvl5pPr marL="2057400" indent="-228600" defTabSz="1028700" eaLnBrk="0" hangingPunct="0">
              <a:defRPr sz="1400">
                <a:solidFill>
                  <a:schemeClr val="tx1"/>
                </a:solidFill>
                <a:latin typeface="Arial" charset="0"/>
                <a:ea typeface="ＭＳ Ｐゴシック" charset="0"/>
              </a:defRPr>
            </a:lvl5pPr>
            <a:lvl6pPr marL="2514600" indent="-228600" defTabSz="1028700"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1028700"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1028700"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1028700" eaLnBrk="0" fontAlgn="base" hangingPunct="0">
              <a:spcBef>
                <a:spcPct val="0"/>
              </a:spcBef>
              <a:spcAft>
                <a:spcPct val="0"/>
              </a:spcAft>
              <a:defRPr sz="1400">
                <a:solidFill>
                  <a:schemeClr val="tx1"/>
                </a:solidFill>
                <a:latin typeface="Arial" charset="0"/>
                <a:ea typeface="ＭＳ Ｐゴシック" charset="0"/>
              </a:defRPr>
            </a:lvl9pPr>
          </a:lstStyle>
          <a:p>
            <a:r>
              <a:rPr lang="en-US" b="1" dirty="0">
                <a:solidFill>
                  <a:srgbClr val="CCFFCC"/>
                </a:solidFill>
                <a:latin typeface="Arial" pitchFamily="34" charset="0"/>
                <a:ea typeface="Arial Unicode MS" pitchFamily="34" charset="-128"/>
                <a:cs typeface="Arial" pitchFamily="34" charset="0"/>
              </a:rPr>
              <a:t>Primary Production</a:t>
            </a:r>
          </a:p>
        </p:txBody>
      </p:sp>
      <p:pic>
        <p:nvPicPr>
          <p:cNvPr id="18444" name="Picture 11"/>
          <p:cNvPicPr>
            <a:picLocks noChangeAspect="1"/>
          </p:cNvPicPr>
          <p:nvPr/>
        </p:nvPicPr>
        <p:blipFill>
          <a:blip r:embed="rId11" cstate="email">
            <a:lum bright="4000" contrast="4000"/>
            <a:extLst>
              <a:ext uri="{28A0092B-C50C-407E-A947-70E740481C1C}">
                <a14:useLocalDpi xmlns:a14="http://schemas.microsoft.com/office/drawing/2010/main" val="0"/>
              </a:ext>
            </a:extLst>
          </a:blip>
          <a:srcRect/>
          <a:stretch>
            <a:fillRect/>
          </a:stretch>
        </p:blipFill>
        <p:spPr bwMode="auto">
          <a:xfrm>
            <a:off x="6377132" y="559987"/>
            <a:ext cx="2646387" cy="1199342"/>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pic>
      <p:pic>
        <p:nvPicPr>
          <p:cNvPr id="18445" name="Picture 23"/>
          <p:cNvPicPr>
            <a:picLocks noChangeAspect="1"/>
          </p:cNvPicPr>
          <p:nvPr/>
        </p:nvPicPr>
        <p:blipFill>
          <a:blip r:embed="rId12" cstate="email">
            <a:lum bright="4000" contrast="32000"/>
            <a:extLst>
              <a:ext uri="{28A0092B-C50C-407E-A947-70E740481C1C}">
                <a14:useLocalDpi xmlns:a14="http://schemas.microsoft.com/office/drawing/2010/main" val="0"/>
              </a:ext>
            </a:extLst>
          </a:blip>
          <a:srcRect/>
          <a:stretch>
            <a:fillRect/>
          </a:stretch>
        </p:blipFill>
        <p:spPr bwMode="auto">
          <a:xfrm>
            <a:off x="7244611" y="2573591"/>
            <a:ext cx="1699528" cy="1236085"/>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pic>
      <p:sp>
        <p:nvSpPr>
          <p:cNvPr id="18446" name="Text Box 58"/>
          <p:cNvSpPr txBox="1">
            <a:spLocks noChangeArrowheads="1"/>
          </p:cNvSpPr>
          <p:nvPr/>
        </p:nvSpPr>
        <p:spPr bwMode="auto">
          <a:xfrm>
            <a:off x="4556954" y="1519858"/>
            <a:ext cx="673421" cy="23753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834" tIns="41417" rIns="82834" bIns="41417">
            <a:spAutoFit/>
          </a:bodyPr>
          <a:lstStyle>
            <a:lvl1pPr defTabSz="1028700" eaLnBrk="0" hangingPunct="0">
              <a:defRPr sz="1400">
                <a:solidFill>
                  <a:schemeClr val="tx1"/>
                </a:solidFill>
                <a:latin typeface="Arial" charset="0"/>
                <a:ea typeface="ＭＳ Ｐゴシック" charset="0"/>
                <a:cs typeface="ＭＳ Ｐゴシック" charset="0"/>
              </a:defRPr>
            </a:lvl1pPr>
            <a:lvl2pPr marL="742950" indent="-285750" defTabSz="1028700" eaLnBrk="0" hangingPunct="0">
              <a:defRPr sz="1400">
                <a:solidFill>
                  <a:schemeClr val="tx1"/>
                </a:solidFill>
                <a:latin typeface="Arial" charset="0"/>
                <a:ea typeface="ＭＳ Ｐゴシック" charset="0"/>
              </a:defRPr>
            </a:lvl2pPr>
            <a:lvl3pPr marL="1143000" indent="-228600" defTabSz="1028700" eaLnBrk="0" hangingPunct="0">
              <a:defRPr sz="1400">
                <a:solidFill>
                  <a:schemeClr val="tx1"/>
                </a:solidFill>
                <a:latin typeface="Arial" charset="0"/>
                <a:ea typeface="ＭＳ Ｐゴシック" charset="0"/>
              </a:defRPr>
            </a:lvl3pPr>
            <a:lvl4pPr marL="1600200" indent="-228600" defTabSz="1028700" eaLnBrk="0" hangingPunct="0">
              <a:defRPr sz="1400">
                <a:solidFill>
                  <a:schemeClr val="tx1"/>
                </a:solidFill>
                <a:latin typeface="Arial" charset="0"/>
                <a:ea typeface="ＭＳ Ｐゴシック" charset="0"/>
              </a:defRPr>
            </a:lvl4pPr>
            <a:lvl5pPr marL="2057400" indent="-228600" defTabSz="1028700" eaLnBrk="0" hangingPunct="0">
              <a:defRPr sz="1400">
                <a:solidFill>
                  <a:schemeClr val="tx1"/>
                </a:solidFill>
                <a:latin typeface="Arial" charset="0"/>
                <a:ea typeface="ＭＳ Ｐゴシック" charset="0"/>
              </a:defRPr>
            </a:lvl5pPr>
            <a:lvl6pPr marL="2514600" indent="-228600" defTabSz="1028700"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1028700"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1028700"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1028700" eaLnBrk="0" fontAlgn="base" hangingPunct="0">
              <a:spcBef>
                <a:spcPct val="0"/>
              </a:spcBef>
              <a:spcAft>
                <a:spcPct val="0"/>
              </a:spcAft>
              <a:defRPr sz="1400">
                <a:solidFill>
                  <a:schemeClr val="tx1"/>
                </a:solidFill>
                <a:latin typeface="Arial" charset="0"/>
                <a:ea typeface="ＭＳ Ｐゴシック" charset="0"/>
              </a:defRPr>
            </a:lvl9pPr>
          </a:lstStyle>
          <a:p>
            <a:r>
              <a:rPr lang="en-US" sz="1000" dirty="0">
                <a:solidFill>
                  <a:srgbClr val="FFFFFF"/>
                </a:solidFill>
                <a:latin typeface="Arial" pitchFamily="34" charset="0"/>
                <a:ea typeface="Arial Unicode MS" pitchFamily="34" charset="-128"/>
                <a:cs typeface="Arial" pitchFamily="34" charset="0"/>
              </a:rPr>
              <a:t>Seabirds</a:t>
            </a:r>
          </a:p>
        </p:txBody>
      </p:sp>
      <p:grpSp>
        <p:nvGrpSpPr>
          <p:cNvPr id="18447" name="Group 108"/>
          <p:cNvGrpSpPr>
            <a:grpSpLocks/>
          </p:cNvGrpSpPr>
          <p:nvPr/>
        </p:nvGrpSpPr>
        <p:grpSpPr bwMode="auto">
          <a:xfrm>
            <a:off x="7044750" y="4606297"/>
            <a:ext cx="1627238" cy="1264011"/>
            <a:chOff x="7824392" y="4829034"/>
            <a:chExt cx="1821867" cy="1365449"/>
          </a:xfrm>
        </p:grpSpPr>
        <p:pic>
          <p:nvPicPr>
            <p:cNvPr id="18502" name="Picture 24"/>
            <p:cNvPicPr>
              <a:picLocks noChangeAspect="1"/>
            </p:cNvPicPr>
            <p:nvPr/>
          </p:nvPicPr>
          <p:blipFill>
            <a:blip r:embed="rId13" cstate="email">
              <a:lum bright="6000" contrast="40000"/>
              <a:extLst>
                <a:ext uri="{28A0092B-C50C-407E-A947-70E740481C1C}">
                  <a14:useLocalDpi xmlns:a14="http://schemas.microsoft.com/office/drawing/2010/main" val="0"/>
                </a:ext>
              </a:extLst>
            </a:blip>
            <a:srcRect/>
            <a:stretch>
              <a:fillRect/>
            </a:stretch>
          </p:blipFill>
          <p:spPr bwMode="auto">
            <a:xfrm>
              <a:off x="7824392" y="4829034"/>
              <a:ext cx="1821867" cy="1365449"/>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pic>
        <p:sp>
          <p:nvSpPr>
            <p:cNvPr id="18503" name="Text Box 58"/>
            <p:cNvSpPr txBox="1">
              <a:spLocks noChangeArrowheads="1"/>
            </p:cNvSpPr>
            <p:nvPr/>
          </p:nvSpPr>
          <p:spPr bwMode="auto">
            <a:xfrm>
              <a:off x="7830209" y="5904661"/>
              <a:ext cx="828950" cy="26598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1028700" eaLnBrk="0" hangingPunct="0">
                <a:defRPr sz="1400">
                  <a:solidFill>
                    <a:schemeClr val="tx1"/>
                  </a:solidFill>
                  <a:latin typeface="Arial" charset="0"/>
                  <a:ea typeface="ＭＳ Ｐゴシック" charset="0"/>
                  <a:cs typeface="ＭＳ Ｐゴシック" charset="0"/>
                </a:defRPr>
              </a:lvl1pPr>
              <a:lvl2pPr marL="742950" indent="-285750" defTabSz="1028700" eaLnBrk="0" hangingPunct="0">
                <a:defRPr sz="1400">
                  <a:solidFill>
                    <a:schemeClr val="tx1"/>
                  </a:solidFill>
                  <a:latin typeface="Arial" charset="0"/>
                  <a:ea typeface="ＭＳ Ｐゴシック" charset="0"/>
                </a:defRPr>
              </a:lvl2pPr>
              <a:lvl3pPr marL="1143000" indent="-228600" defTabSz="1028700" eaLnBrk="0" hangingPunct="0">
                <a:defRPr sz="1400">
                  <a:solidFill>
                    <a:schemeClr val="tx1"/>
                  </a:solidFill>
                  <a:latin typeface="Arial" charset="0"/>
                  <a:ea typeface="ＭＳ Ｐゴシック" charset="0"/>
                </a:defRPr>
              </a:lvl3pPr>
              <a:lvl4pPr marL="1600200" indent="-228600" defTabSz="1028700" eaLnBrk="0" hangingPunct="0">
                <a:defRPr sz="1400">
                  <a:solidFill>
                    <a:schemeClr val="tx1"/>
                  </a:solidFill>
                  <a:latin typeface="Arial" charset="0"/>
                  <a:ea typeface="ＭＳ Ｐゴシック" charset="0"/>
                </a:defRPr>
              </a:lvl4pPr>
              <a:lvl5pPr marL="2057400" indent="-228600" defTabSz="1028700" eaLnBrk="0" hangingPunct="0">
                <a:defRPr sz="1400">
                  <a:solidFill>
                    <a:schemeClr val="tx1"/>
                  </a:solidFill>
                  <a:latin typeface="Arial" charset="0"/>
                  <a:ea typeface="ＭＳ Ｐゴシック" charset="0"/>
                </a:defRPr>
              </a:lvl5pPr>
              <a:lvl6pPr marL="2514600" indent="-228600" defTabSz="1028700"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1028700"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1028700"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1028700" eaLnBrk="0" fontAlgn="base" hangingPunct="0">
                <a:spcBef>
                  <a:spcPct val="0"/>
                </a:spcBef>
                <a:spcAft>
                  <a:spcPct val="0"/>
                </a:spcAft>
                <a:defRPr sz="1400">
                  <a:solidFill>
                    <a:schemeClr val="tx1"/>
                  </a:solidFill>
                  <a:latin typeface="Arial" charset="0"/>
                  <a:ea typeface="ＭＳ Ｐゴシック" charset="0"/>
                </a:defRPr>
              </a:lvl9pPr>
            </a:lstStyle>
            <a:p>
              <a:r>
                <a:rPr lang="en-US" sz="1000" dirty="0">
                  <a:solidFill>
                    <a:srgbClr val="FFFFFF"/>
                  </a:solidFill>
                  <a:latin typeface="Arial" pitchFamily="34" charset="0"/>
                  <a:ea typeface="Arial Unicode MS" pitchFamily="34" charset="-128"/>
                  <a:cs typeface="Arial" pitchFamily="34" charset="0"/>
                </a:rPr>
                <a:t>Mammals</a:t>
              </a:r>
            </a:p>
          </p:txBody>
        </p:sp>
      </p:grpSp>
      <p:sp>
        <p:nvSpPr>
          <p:cNvPr id="18448" name="Text Box 58"/>
          <p:cNvSpPr txBox="1">
            <a:spLocks noChangeArrowheads="1"/>
          </p:cNvSpPr>
          <p:nvPr/>
        </p:nvSpPr>
        <p:spPr bwMode="auto">
          <a:xfrm>
            <a:off x="8437097" y="3541523"/>
            <a:ext cx="409552" cy="23753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834" tIns="41417" rIns="82834" bIns="41417">
            <a:spAutoFit/>
          </a:bodyPr>
          <a:lstStyle>
            <a:lvl1pPr defTabSz="1028700" eaLnBrk="0" hangingPunct="0">
              <a:defRPr sz="1400">
                <a:solidFill>
                  <a:schemeClr val="tx1"/>
                </a:solidFill>
                <a:latin typeface="Arial" charset="0"/>
                <a:ea typeface="ＭＳ Ｐゴシック" charset="0"/>
                <a:cs typeface="ＭＳ Ｐゴシック" charset="0"/>
              </a:defRPr>
            </a:lvl1pPr>
            <a:lvl2pPr marL="742950" indent="-285750" defTabSz="1028700" eaLnBrk="0" hangingPunct="0">
              <a:defRPr sz="1400">
                <a:solidFill>
                  <a:schemeClr val="tx1"/>
                </a:solidFill>
                <a:latin typeface="Arial" charset="0"/>
                <a:ea typeface="ＭＳ Ｐゴシック" charset="0"/>
              </a:defRPr>
            </a:lvl2pPr>
            <a:lvl3pPr marL="1143000" indent="-228600" defTabSz="1028700" eaLnBrk="0" hangingPunct="0">
              <a:defRPr sz="1400">
                <a:solidFill>
                  <a:schemeClr val="tx1"/>
                </a:solidFill>
                <a:latin typeface="Arial" charset="0"/>
                <a:ea typeface="ＭＳ Ｐゴシック" charset="0"/>
              </a:defRPr>
            </a:lvl3pPr>
            <a:lvl4pPr marL="1600200" indent="-228600" defTabSz="1028700" eaLnBrk="0" hangingPunct="0">
              <a:defRPr sz="1400">
                <a:solidFill>
                  <a:schemeClr val="tx1"/>
                </a:solidFill>
                <a:latin typeface="Arial" charset="0"/>
                <a:ea typeface="ＭＳ Ｐゴシック" charset="0"/>
              </a:defRPr>
            </a:lvl4pPr>
            <a:lvl5pPr marL="2057400" indent="-228600" defTabSz="1028700" eaLnBrk="0" hangingPunct="0">
              <a:defRPr sz="1400">
                <a:solidFill>
                  <a:schemeClr val="tx1"/>
                </a:solidFill>
                <a:latin typeface="Arial" charset="0"/>
                <a:ea typeface="ＭＳ Ｐゴシック" charset="0"/>
              </a:defRPr>
            </a:lvl5pPr>
            <a:lvl6pPr marL="2514600" indent="-228600" defTabSz="1028700"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1028700"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1028700"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1028700" eaLnBrk="0" fontAlgn="base" hangingPunct="0">
              <a:spcBef>
                <a:spcPct val="0"/>
              </a:spcBef>
              <a:spcAft>
                <a:spcPct val="0"/>
              </a:spcAft>
              <a:defRPr sz="1400">
                <a:solidFill>
                  <a:schemeClr val="tx1"/>
                </a:solidFill>
                <a:latin typeface="Arial" charset="0"/>
                <a:ea typeface="ＭＳ Ｐゴシック" charset="0"/>
              </a:defRPr>
            </a:lvl9pPr>
          </a:lstStyle>
          <a:p>
            <a:r>
              <a:rPr lang="en-US" sz="1000" dirty="0">
                <a:solidFill>
                  <a:srgbClr val="FFFFFF"/>
                </a:solidFill>
                <a:latin typeface="Arial" pitchFamily="34" charset="0"/>
                <a:ea typeface="Arial Unicode MS" pitchFamily="34" charset="-128"/>
                <a:cs typeface="Arial" pitchFamily="34" charset="0"/>
              </a:rPr>
              <a:t>Fish</a:t>
            </a:r>
          </a:p>
        </p:txBody>
      </p:sp>
      <p:sp>
        <p:nvSpPr>
          <p:cNvPr id="18449" name="Text Box 58"/>
          <p:cNvSpPr txBox="1">
            <a:spLocks noChangeArrowheads="1"/>
          </p:cNvSpPr>
          <p:nvPr/>
        </p:nvSpPr>
        <p:spPr bwMode="auto">
          <a:xfrm>
            <a:off x="8288180" y="576820"/>
            <a:ext cx="644805" cy="23753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834" tIns="41417" rIns="82834" bIns="41417">
            <a:spAutoFit/>
          </a:bodyPr>
          <a:lstStyle>
            <a:lvl1pPr defTabSz="1028700" eaLnBrk="0" hangingPunct="0">
              <a:defRPr sz="1400">
                <a:solidFill>
                  <a:schemeClr val="tx1"/>
                </a:solidFill>
                <a:latin typeface="Arial" charset="0"/>
                <a:ea typeface="ＭＳ Ｐゴシック" charset="0"/>
                <a:cs typeface="ＭＳ Ｐゴシック" charset="0"/>
              </a:defRPr>
            </a:lvl1pPr>
            <a:lvl2pPr marL="742950" indent="-285750" defTabSz="1028700" eaLnBrk="0" hangingPunct="0">
              <a:defRPr sz="1400">
                <a:solidFill>
                  <a:schemeClr val="tx1"/>
                </a:solidFill>
                <a:latin typeface="Arial" charset="0"/>
                <a:ea typeface="ＭＳ Ｐゴシック" charset="0"/>
              </a:defRPr>
            </a:lvl2pPr>
            <a:lvl3pPr marL="1143000" indent="-228600" defTabSz="1028700" eaLnBrk="0" hangingPunct="0">
              <a:defRPr sz="1400">
                <a:solidFill>
                  <a:schemeClr val="tx1"/>
                </a:solidFill>
                <a:latin typeface="Arial" charset="0"/>
                <a:ea typeface="ＭＳ Ｐゴシック" charset="0"/>
              </a:defRPr>
            </a:lvl3pPr>
            <a:lvl4pPr marL="1600200" indent="-228600" defTabSz="1028700" eaLnBrk="0" hangingPunct="0">
              <a:defRPr sz="1400">
                <a:solidFill>
                  <a:schemeClr val="tx1"/>
                </a:solidFill>
                <a:latin typeface="Arial" charset="0"/>
                <a:ea typeface="ＭＳ Ｐゴシック" charset="0"/>
              </a:defRPr>
            </a:lvl4pPr>
            <a:lvl5pPr marL="2057400" indent="-228600" defTabSz="1028700" eaLnBrk="0" hangingPunct="0">
              <a:defRPr sz="1400">
                <a:solidFill>
                  <a:schemeClr val="tx1"/>
                </a:solidFill>
                <a:latin typeface="Arial" charset="0"/>
                <a:ea typeface="ＭＳ Ｐゴシック" charset="0"/>
              </a:defRPr>
            </a:lvl5pPr>
            <a:lvl6pPr marL="2514600" indent="-228600" defTabSz="1028700"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1028700"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1028700"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1028700" eaLnBrk="0" fontAlgn="base" hangingPunct="0">
              <a:spcBef>
                <a:spcPct val="0"/>
              </a:spcBef>
              <a:spcAft>
                <a:spcPct val="0"/>
              </a:spcAft>
              <a:defRPr sz="1400">
                <a:solidFill>
                  <a:schemeClr val="tx1"/>
                </a:solidFill>
                <a:latin typeface="Arial" charset="0"/>
                <a:ea typeface="ＭＳ Ｐゴシック" charset="0"/>
              </a:defRPr>
            </a:lvl9pPr>
          </a:lstStyle>
          <a:p>
            <a:r>
              <a:rPr lang="en-US" sz="1000" dirty="0">
                <a:solidFill>
                  <a:srgbClr val="FFFFFF"/>
                </a:solidFill>
                <a:latin typeface="Arial" pitchFamily="34" charset="0"/>
                <a:ea typeface="Arial Unicode MS" pitchFamily="34" charset="-128"/>
                <a:cs typeface="Arial" pitchFamily="34" charset="0"/>
              </a:rPr>
              <a:t>Humans</a:t>
            </a:r>
          </a:p>
        </p:txBody>
      </p:sp>
      <p:grpSp>
        <p:nvGrpSpPr>
          <p:cNvPr id="18450" name="Group 106"/>
          <p:cNvGrpSpPr>
            <a:grpSpLocks/>
          </p:cNvGrpSpPr>
          <p:nvPr/>
        </p:nvGrpSpPr>
        <p:grpSpPr bwMode="auto">
          <a:xfrm>
            <a:off x="266483" y="4197704"/>
            <a:ext cx="1210505" cy="895097"/>
            <a:chOff x="1964994" y="5459714"/>
            <a:chExt cx="1355505" cy="967135"/>
          </a:xfrm>
        </p:grpSpPr>
        <p:pic>
          <p:nvPicPr>
            <p:cNvPr id="18500" name="Picture 4" descr="Bacteria-772833"/>
            <p:cNvPicPr>
              <a:picLocks noChangeAspect="1" noChangeArrowheads="1"/>
            </p:cNvPicPr>
            <p:nvPr/>
          </p:nvPicPr>
          <p:blipFill>
            <a:blip r:embed="rId14" cstate="email">
              <a:lum bright="-26000" contrast="40000"/>
              <a:extLst>
                <a:ext uri="{28A0092B-C50C-407E-A947-70E740481C1C}">
                  <a14:useLocalDpi xmlns:a14="http://schemas.microsoft.com/office/drawing/2010/main" val="0"/>
                </a:ext>
              </a:extLst>
            </a:blip>
            <a:srcRect/>
            <a:stretch>
              <a:fillRect/>
            </a:stretch>
          </p:blipFill>
          <p:spPr bwMode="auto">
            <a:xfrm rot="10800000">
              <a:off x="1964994" y="5459714"/>
              <a:ext cx="1355505" cy="967135"/>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pic>
        <p:sp>
          <p:nvSpPr>
            <p:cNvPr id="18501" name="Text Box 58"/>
            <p:cNvSpPr txBox="1">
              <a:spLocks noChangeArrowheads="1"/>
            </p:cNvSpPr>
            <p:nvPr/>
          </p:nvSpPr>
          <p:spPr bwMode="auto">
            <a:xfrm>
              <a:off x="1984362" y="6135191"/>
              <a:ext cx="1336137" cy="26603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028700" eaLnBrk="0" hangingPunct="0">
                <a:defRPr sz="1400">
                  <a:solidFill>
                    <a:schemeClr val="tx1"/>
                  </a:solidFill>
                  <a:latin typeface="Arial" charset="0"/>
                  <a:ea typeface="ＭＳ Ｐゴシック" charset="0"/>
                  <a:cs typeface="ＭＳ Ｐゴシック" charset="0"/>
                </a:defRPr>
              </a:lvl1pPr>
              <a:lvl2pPr marL="742950" indent="-285750" defTabSz="1028700" eaLnBrk="0" hangingPunct="0">
                <a:defRPr sz="1400">
                  <a:solidFill>
                    <a:schemeClr val="tx1"/>
                  </a:solidFill>
                  <a:latin typeface="Arial" charset="0"/>
                  <a:ea typeface="ＭＳ Ｐゴシック" charset="0"/>
                </a:defRPr>
              </a:lvl2pPr>
              <a:lvl3pPr marL="1143000" indent="-228600" defTabSz="1028700" eaLnBrk="0" hangingPunct="0">
                <a:defRPr sz="1400">
                  <a:solidFill>
                    <a:schemeClr val="tx1"/>
                  </a:solidFill>
                  <a:latin typeface="Arial" charset="0"/>
                  <a:ea typeface="ＭＳ Ｐゴシック" charset="0"/>
                </a:defRPr>
              </a:lvl3pPr>
              <a:lvl4pPr marL="1600200" indent="-228600" defTabSz="1028700" eaLnBrk="0" hangingPunct="0">
                <a:defRPr sz="1400">
                  <a:solidFill>
                    <a:schemeClr val="tx1"/>
                  </a:solidFill>
                  <a:latin typeface="Arial" charset="0"/>
                  <a:ea typeface="ＭＳ Ｐゴシック" charset="0"/>
                </a:defRPr>
              </a:lvl4pPr>
              <a:lvl5pPr marL="2057400" indent="-228600" defTabSz="1028700" eaLnBrk="0" hangingPunct="0">
                <a:defRPr sz="1400">
                  <a:solidFill>
                    <a:schemeClr val="tx1"/>
                  </a:solidFill>
                  <a:latin typeface="Arial" charset="0"/>
                  <a:ea typeface="ＭＳ Ｐゴシック" charset="0"/>
                </a:defRPr>
              </a:lvl5pPr>
              <a:lvl6pPr marL="2514600" indent="-228600" defTabSz="1028700"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1028700"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1028700"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1028700" eaLnBrk="0" fontAlgn="base" hangingPunct="0">
                <a:spcBef>
                  <a:spcPct val="0"/>
                </a:spcBef>
                <a:spcAft>
                  <a:spcPct val="0"/>
                </a:spcAft>
                <a:defRPr sz="1400">
                  <a:solidFill>
                    <a:schemeClr val="tx1"/>
                  </a:solidFill>
                  <a:latin typeface="Arial" charset="0"/>
                  <a:ea typeface="ＭＳ Ｐゴシック" charset="0"/>
                </a:defRPr>
              </a:lvl9pPr>
            </a:lstStyle>
            <a:p>
              <a:r>
                <a:rPr lang="en-US" sz="1000" dirty="0">
                  <a:solidFill>
                    <a:srgbClr val="FFFFFF"/>
                  </a:solidFill>
                  <a:latin typeface="Arial" pitchFamily="34" charset="0"/>
                  <a:ea typeface="Arial Unicode MS" pitchFamily="34" charset="-128"/>
                  <a:cs typeface="Arial" pitchFamily="34" charset="0"/>
                </a:rPr>
                <a:t>Detritus / Bacteria</a:t>
              </a:r>
            </a:p>
          </p:txBody>
        </p:sp>
      </p:grpSp>
      <p:pic>
        <p:nvPicPr>
          <p:cNvPr id="18451" name="Picture 2" descr="echinocrepis"/>
          <p:cNvPicPr>
            <a:picLocks noChangeAspect="1" noChangeArrowheads="1"/>
          </p:cNvPicPr>
          <p:nvPr/>
        </p:nvPicPr>
        <p:blipFill>
          <a:blip r:embed="rId15" cstate="email">
            <a:lum bright="-12000" contrast="8000"/>
            <a:extLst>
              <a:ext uri="{28A0092B-C50C-407E-A947-70E740481C1C}">
                <a14:useLocalDpi xmlns:a14="http://schemas.microsoft.com/office/drawing/2010/main" val="0"/>
              </a:ext>
            </a:extLst>
          </a:blip>
          <a:srcRect/>
          <a:stretch>
            <a:fillRect/>
          </a:stretch>
        </p:blipFill>
        <p:spPr bwMode="auto">
          <a:xfrm>
            <a:off x="4779657" y="6008477"/>
            <a:ext cx="961034" cy="698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52" name="Picture 26" descr="seastar"/>
          <p:cNvPicPr>
            <a:picLocks noChangeAspect="1" noChangeArrowheads="1"/>
          </p:cNvPicPr>
          <p:nvPr/>
        </p:nvPicPr>
        <p:blipFill>
          <a:blip r:embed="rId16" cstate="email">
            <a:lum bright="20000" contrast="16000"/>
            <a:extLst>
              <a:ext uri="{28A0092B-C50C-407E-A947-70E740481C1C}">
                <a14:useLocalDpi xmlns:a14="http://schemas.microsoft.com/office/drawing/2010/main" val="0"/>
              </a:ext>
            </a:extLst>
          </a:blip>
          <a:srcRect/>
          <a:stretch>
            <a:fillRect/>
          </a:stretch>
        </p:blipFill>
        <p:spPr bwMode="auto">
          <a:xfrm>
            <a:off x="5617373" y="5983483"/>
            <a:ext cx="914258" cy="727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53" name="Text Box 58"/>
          <p:cNvSpPr txBox="1">
            <a:spLocks noChangeArrowheads="1"/>
          </p:cNvSpPr>
          <p:nvPr/>
        </p:nvSpPr>
        <p:spPr bwMode="auto">
          <a:xfrm>
            <a:off x="2009957" y="5730683"/>
            <a:ext cx="1129589" cy="23753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834" tIns="41417" rIns="82834" bIns="41417">
            <a:spAutoFit/>
          </a:bodyPr>
          <a:lstStyle>
            <a:lvl1pPr defTabSz="1028700" eaLnBrk="0" hangingPunct="0">
              <a:defRPr sz="1400">
                <a:solidFill>
                  <a:schemeClr val="tx1"/>
                </a:solidFill>
                <a:latin typeface="Arial" charset="0"/>
                <a:ea typeface="ＭＳ Ｐゴシック" charset="0"/>
                <a:cs typeface="ＭＳ Ｐゴシック" charset="0"/>
              </a:defRPr>
            </a:lvl1pPr>
            <a:lvl2pPr marL="742950" indent="-285750" defTabSz="1028700" eaLnBrk="0" hangingPunct="0">
              <a:defRPr sz="1400">
                <a:solidFill>
                  <a:schemeClr val="tx1"/>
                </a:solidFill>
                <a:latin typeface="Arial" charset="0"/>
                <a:ea typeface="ＭＳ Ｐゴシック" charset="0"/>
              </a:defRPr>
            </a:lvl2pPr>
            <a:lvl3pPr marL="1143000" indent="-228600" defTabSz="1028700" eaLnBrk="0" hangingPunct="0">
              <a:defRPr sz="1400">
                <a:solidFill>
                  <a:schemeClr val="tx1"/>
                </a:solidFill>
                <a:latin typeface="Arial" charset="0"/>
                <a:ea typeface="ＭＳ Ｐゴシック" charset="0"/>
              </a:defRPr>
            </a:lvl3pPr>
            <a:lvl4pPr marL="1600200" indent="-228600" defTabSz="1028700" eaLnBrk="0" hangingPunct="0">
              <a:defRPr sz="1400">
                <a:solidFill>
                  <a:schemeClr val="tx1"/>
                </a:solidFill>
                <a:latin typeface="Arial" charset="0"/>
                <a:ea typeface="ＭＳ Ｐゴシック" charset="0"/>
              </a:defRPr>
            </a:lvl4pPr>
            <a:lvl5pPr marL="2057400" indent="-228600" defTabSz="1028700" eaLnBrk="0" hangingPunct="0">
              <a:defRPr sz="1400">
                <a:solidFill>
                  <a:schemeClr val="tx1"/>
                </a:solidFill>
                <a:latin typeface="Arial" charset="0"/>
                <a:ea typeface="ＭＳ Ｐゴシック" charset="0"/>
              </a:defRPr>
            </a:lvl5pPr>
            <a:lvl6pPr marL="2514600" indent="-228600" defTabSz="1028700"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1028700"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1028700"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1028700" eaLnBrk="0" fontAlgn="base" hangingPunct="0">
              <a:spcBef>
                <a:spcPct val="0"/>
              </a:spcBef>
              <a:spcAft>
                <a:spcPct val="0"/>
              </a:spcAft>
              <a:defRPr sz="1400">
                <a:solidFill>
                  <a:schemeClr val="tx1"/>
                </a:solidFill>
                <a:latin typeface="Arial" charset="0"/>
                <a:ea typeface="ＭＳ Ｐゴシック" charset="0"/>
              </a:defRPr>
            </a:lvl9pPr>
          </a:lstStyle>
          <a:p>
            <a:r>
              <a:rPr lang="en-US" sz="1000" dirty="0">
                <a:solidFill>
                  <a:srgbClr val="FFFFFF"/>
                </a:solidFill>
                <a:latin typeface="Arial" pitchFamily="34" charset="0"/>
                <a:ea typeface="Arial Unicode MS" pitchFamily="34" charset="-128"/>
                <a:cs typeface="Arial" pitchFamily="34" charset="0"/>
              </a:rPr>
              <a:t>Seafloor Animals</a:t>
            </a:r>
          </a:p>
        </p:txBody>
      </p:sp>
      <p:sp>
        <p:nvSpPr>
          <p:cNvPr id="18454" name="Rectangle 101"/>
          <p:cNvSpPr>
            <a:spLocks noChangeArrowheads="1"/>
          </p:cNvSpPr>
          <p:nvPr/>
        </p:nvSpPr>
        <p:spPr bwMode="auto">
          <a:xfrm>
            <a:off x="566982" y="6002595"/>
            <a:ext cx="5977406" cy="708435"/>
          </a:xfrm>
          <a:prstGeom prst="rect">
            <a:avLst/>
          </a:prstGeom>
          <a:noFill/>
          <a:ln w="9525">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82834" tIns="41417" rIns="82834" bIns="41417"/>
          <a:lstStyle/>
          <a:p>
            <a:pPr defTabSz="931891"/>
            <a:endParaRPr lang="en-US" dirty="0">
              <a:solidFill>
                <a:srgbClr val="FFFF00"/>
              </a:solidFill>
              <a:latin typeface="Arial" pitchFamily="34" charset="0"/>
              <a:cs typeface="Arial" pitchFamily="34" charset="0"/>
            </a:endParaRPr>
          </a:p>
        </p:txBody>
      </p:sp>
      <p:sp>
        <p:nvSpPr>
          <p:cNvPr id="18455" name="Rectangle 86"/>
          <p:cNvSpPr>
            <a:spLocks noChangeArrowheads="1"/>
          </p:cNvSpPr>
          <p:nvPr/>
        </p:nvSpPr>
        <p:spPr bwMode="auto">
          <a:xfrm>
            <a:off x="1605977" y="2398684"/>
            <a:ext cx="1397610" cy="942130"/>
          </a:xfrm>
          <a:prstGeom prst="rect">
            <a:avLst/>
          </a:prstGeom>
          <a:solidFill>
            <a:srgbClr val="000000"/>
          </a:solidFill>
          <a:ln w="9525">
            <a:solidFill>
              <a:srgbClr val="FFFFFF"/>
            </a:solidFill>
            <a:round/>
            <a:headEnd/>
            <a:tailEnd/>
          </a:ln>
        </p:spPr>
        <p:txBody>
          <a:bodyPr lIns="82834" tIns="41417" rIns="82834" bIns="41417"/>
          <a:lstStyle/>
          <a:p>
            <a:pPr defTabSz="931891"/>
            <a:endParaRPr lang="en-US" sz="1100" dirty="0">
              <a:solidFill>
                <a:srgbClr val="FFFF00"/>
              </a:solidFill>
              <a:latin typeface="Arial" pitchFamily="34" charset="0"/>
              <a:cs typeface="Arial" pitchFamily="34" charset="0"/>
            </a:endParaRPr>
          </a:p>
        </p:txBody>
      </p:sp>
      <p:grpSp>
        <p:nvGrpSpPr>
          <p:cNvPr id="18456" name="Group 68"/>
          <p:cNvGrpSpPr>
            <a:grpSpLocks/>
          </p:cNvGrpSpPr>
          <p:nvPr/>
        </p:nvGrpSpPr>
        <p:grpSpPr bwMode="auto">
          <a:xfrm>
            <a:off x="1665510" y="2572117"/>
            <a:ext cx="1133964" cy="689328"/>
            <a:chOff x="1865184" y="2777553"/>
            <a:chExt cx="1270266" cy="744753"/>
          </a:xfrm>
        </p:grpSpPr>
        <p:pic>
          <p:nvPicPr>
            <p:cNvPr id="18497" name="Picture 11" descr="midwater_11"/>
            <p:cNvPicPr>
              <a:picLocks noChangeAspect="1" noChangeArrowheads="1"/>
            </p:cNvPicPr>
            <p:nvPr/>
          </p:nvPicPr>
          <p:blipFill>
            <a:blip r:embed="rId17" cstate="email">
              <a:lum bright="24000" contrast="44000"/>
              <a:extLst>
                <a:ext uri="{28A0092B-C50C-407E-A947-70E740481C1C}">
                  <a14:useLocalDpi xmlns:a14="http://schemas.microsoft.com/office/drawing/2010/main" val="0"/>
                </a:ext>
              </a:extLst>
            </a:blip>
            <a:srcRect/>
            <a:stretch>
              <a:fillRect/>
            </a:stretch>
          </p:blipFill>
          <p:spPr bwMode="auto">
            <a:xfrm>
              <a:off x="2377061" y="2826106"/>
              <a:ext cx="758389" cy="523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98" name="Picture 84"/>
            <p:cNvPicPr>
              <a:picLocks noChangeAspect="1"/>
            </p:cNvPicPr>
            <p:nvPr/>
          </p:nvPicPr>
          <p:blipFill>
            <a:blip r:embed="rId18" cstate="email">
              <a:extLst>
                <a:ext uri="{28A0092B-C50C-407E-A947-70E740481C1C}">
                  <a14:useLocalDpi xmlns:a14="http://schemas.microsoft.com/office/drawing/2010/main" val="0"/>
                </a:ext>
              </a:extLst>
            </a:blip>
            <a:srcRect/>
            <a:stretch>
              <a:fillRect/>
            </a:stretch>
          </p:blipFill>
          <p:spPr bwMode="auto">
            <a:xfrm>
              <a:off x="1865184" y="2777553"/>
              <a:ext cx="423177" cy="414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99" name="Picture 18"/>
            <p:cNvPicPr>
              <a:picLocks noChangeAspect="1"/>
            </p:cNvPicPr>
            <p:nvPr/>
          </p:nvPicPr>
          <p:blipFill>
            <a:blip r:embed="rId19" cstate="email">
              <a:extLst>
                <a:ext uri="{28A0092B-C50C-407E-A947-70E740481C1C}">
                  <a14:useLocalDpi xmlns:a14="http://schemas.microsoft.com/office/drawing/2010/main" val="0"/>
                </a:ext>
              </a:extLst>
            </a:blip>
            <a:srcRect/>
            <a:stretch>
              <a:fillRect/>
            </a:stretch>
          </p:blipFill>
          <p:spPr bwMode="auto">
            <a:xfrm>
              <a:off x="2026769" y="3129235"/>
              <a:ext cx="486599" cy="393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8457" name="Text Box 58"/>
          <p:cNvSpPr txBox="1">
            <a:spLocks noChangeArrowheads="1"/>
          </p:cNvSpPr>
          <p:nvPr/>
        </p:nvSpPr>
        <p:spPr bwMode="auto">
          <a:xfrm>
            <a:off x="2017408" y="2435434"/>
            <a:ext cx="873108" cy="23753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834" tIns="41417" rIns="82834" bIns="41417">
            <a:spAutoFit/>
          </a:bodyPr>
          <a:lstStyle>
            <a:lvl1pPr defTabSz="1028700" eaLnBrk="0" hangingPunct="0">
              <a:defRPr sz="1400">
                <a:solidFill>
                  <a:schemeClr val="tx1"/>
                </a:solidFill>
                <a:latin typeface="Arial" charset="0"/>
                <a:ea typeface="ＭＳ Ｐゴシック" charset="0"/>
                <a:cs typeface="ＭＳ Ｐゴシック" charset="0"/>
              </a:defRPr>
            </a:lvl1pPr>
            <a:lvl2pPr marL="742950" indent="-285750" defTabSz="1028700" eaLnBrk="0" hangingPunct="0">
              <a:defRPr sz="1400">
                <a:solidFill>
                  <a:schemeClr val="tx1"/>
                </a:solidFill>
                <a:latin typeface="Arial" charset="0"/>
                <a:ea typeface="ＭＳ Ｐゴシック" charset="0"/>
              </a:defRPr>
            </a:lvl2pPr>
            <a:lvl3pPr marL="1143000" indent="-228600" defTabSz="1028700" eaLnBrk="0" hangingPunct="0">
              <a:defRPr sz="1400">
                <a:solidFill>
                  <a:schemeClr val="tx1"/>
                </a:solidFill>
                <a:latin typeface="Arial" charset="0"/>
                <a:ea typeface="ＭＳ Ｐゴシック" charset="0"/>
              </a:defRPr>
            </a:lvl3pPr>
            <a:lvl4pPr marL="1600200" indent="-228600" defTabSz="1028700" eaLnBrk="0" hangingPunct="0">
              <a:defRPr sz="1400">
                <a:solidFill>
                  <a:schemeClr val="tx1"/>
                </a:solidFill>
                <a:latin typeface="Arial" charset="0"/>
                <a:ea typeface="ＭＳ Ｐゴシック" charset="0"/>
              </a:defRPr>
            </a:lvl4pPr>
            <a:lvl5pPr marL="2057400" indent="-228600" defTabSz="1028700" eaLnBrk="0" hangingPunct="0">
              <a:defRPr sz="1400">
                <a:solidFill>
                  <a:schemeClr val="tx1"/>
                </a:solidFill>
                <a:latin typeface="Arial" charset="0"/>
                <a:ea typeface="ＭＳ Ｐゴシック" charset="0"/>
              </a:defRPr>
            </a:lvl5pPr>
            <a:lvl6pPr marL="2514600" indent="-228600" defTabSz="1028700"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1028700"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1028700"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1028700" eaLnBrk="0" fontAlgn="base" hangingPunct="0">
              <a:spcBef>
                <a:spcPct val="0"/>
              </a:spcBef>
              <a:spcAft>
                <a:spcPct val="0"/>
              </a:spcAft>
              <a:defRPr sz="1400">
                <a:solidFill>
                  <a:schemeClr val="tx1"/>
                </a:solidFill>
                <a:latin typeface="Arial" charset="0"/>
                <a:ea typeface="ＭＳ Ｐゴシック" charset="0"/>
              </a:defRPr>
            </a:lvl9pPr>
          </a:lstStyle>
          <a:p>
            <a:r>
              <a:rPr lang="en-US" sz="1000" dirty="0">
                <a:solidFill>
                  <a:srgbClr val="FFFFFF"/>
                </a:solidFill>
                <a:latin typeface="Arial" pitchFamily="34" charset="0"/>
                <a:ea typeface="Arial Unicode MS" pitchFamily="34" charset="-128"/>
                <a:cs typeface="Arial" pitchFamily="34" charset="0"/>
              </a:rPr>
              <a:t>Zooplankton</a:t>
            </a:r>
          </a:p>
        </p:txBody>
      </p:sp>
      <p:pic>
        <p:nvPicPr>
          <p:cNvPr id="18458" name="Picture 100"/>
          <p:cNvPicPr>
            <a:picLocks noChangeAspect="1"/>
          </p:cNvPicPr>
          <p:nvPr/>
        </p:nvPicPr>
        <p:blipFill>
          <a:blip r:embed="rId20">
            <a:extLst>
              <a:ext uri="{28A0092B-C50C-407E-A947-70E740481C1C}">
                <a14:useLocalDpi xmlns:a14="http://schemas.microsoft.com/office/drawing/2010/main" val="0"/>
              </a:ext>
            </a:extLst>
          </a:blip>
          <a:srcRect/>
          <a:stretch>
            <a:fillRect/>
          </a:stretch>
        </p:blipFill>
        <p:spPr bwMode="auto">
          <a:xfrm>
            <a:off x="4619485" y="2598578"/>
            <a:ext cx="1495414" cy="902446"/>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pic>
      <p:sp>
        <p:nvSpPr>
          <p:cNvPr id="18459" name="Text Box 58"/>
          <p:cNvSpPr txBox="1">
            <a:spLocks noChangeArrowheads="1"/>
          </p:cNvSpPr>
          <p:nvPr/>
        </p:nvSpPr>
        <p:spPr bwMode="auto">
          <a:xfrm>
            <a:off x="5518154" y="2655903"/>
            <a:ext cx="495275" cy="23753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834" tIns="41417" rIns="82834" bIns="41417">
            <a:spAutoFit/>
          </a:bodyPr>
          <a:lstStyle>
            <a:lvl1pPr defTabSz="1028700" eaLnBrk="0" hangingPunct="0">
              <a:defRPr sz="1400">
                <a:solidFill>
                  <a:schemeClr val="tx1"/>
                </a:solidFill>
                <a:latin typeface="Arial" charset="0"/>
                <a:ea typeface="ＭＳ Ｐゴシック" charset="0"/>
                <a:cs typeface="ＭＳ Ｐゴシック" charset="0"/>
              </a:defRPr>
            </a:lvl1pPr>
            <a:lvl2pPr marL="742950" indent="-285750" defTabSz="1028700" eaLnBrk="0" hangingPunct="0">
              <a:defRPr sz="1400">
                <a:solidFill>
                  <a:schemeClr val="tx1"/>
                </a:solidFill>
                <a:latin typeface="Arial" charset="0"/>
                <a:ea typeface="ＭＳ Ｐゴシック" charset="0"/>
              </a:defRPr>
            </a:lvl2pPr>
            <a:lvl3pPr marL="1143000" indent="-228600" defTabSz="1028700" eaLnBrk="0" hangingPunct="0">
              <a:defRPr sz="1400">
                <a:solidFill>
                  <a:schemeClr val="tx1"/>
                </a:solidFill>
                <a:latin typeface="Arial" charset="0"/>
                <a:ea typeface="ＭＳ Ｐゴシック" charset="0"/>
              </a:defRPr>
            </a:lvl3pPr>
            <a:lvl4pPr marL="1600200" indent="-228600" defTabSz="1028700" eaLnBrk="0" hangingPunct="0">
              <a:defRPr sz="1400">
                <a:solidFill>
                  <a:schemeClr val="tx1"/>
                </a:solidFill>
                <a:latin typeface="Arial" charset="0"/>
                <a:ea typeface="ＭＳ Ｐゴシック" charset="0"/>
              </a:defRPr>
            </a:lvl4pPr>
            <a:lvl5pPr marL="2057400" indent="-228600" defTabSz="1028700" eaLnBrk="0" hangingPunct="0">
              <a:defRPr sz="1400">
                <a:solidFill>
                  <a:schemeClr val="tx1"/>
                </a:solidFill>
                <a:latin typeface="Arial" charset="0"/>
                <a:ea typeface="ＭＳ Ｐゴシック" charset="0"/>
              </a:defRPr>
            </a:lvl5pPr>
            <a:lvl6pPr marL="2514600" indent="-228600" defTabSz="1028700"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1028700"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1028700"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1028700" eaLnBrk="0" fontAlgn="base" hangingPunct="0">
              <a:spcBef>
                <a:spcPct val="0"/>
              </a:spcBef>
              <a:spcAft>
                <a:spcPct val="0"/>
              </a:spcAft>
              <a:defRPr sz="1400">
                <a:solidFill>
                  <a:schemeClr val="tx1"/>
                </a:solidFill>
                <a:latin typeface="Arial" charset="0"/>
                <a:ea typeface="ＭＳ Ｐゴシック" charset="0"/>
              </a:defRPr>
            </a:lvl9pPr>
          </a:lstStyle>
          <a:p>
            <a:r>
              <a:rPr lang="en-US" sz="1000" dirty="0">
                <a:solidFill>
                  <a:srgbClr val="FFFFFF"/>
                </a:solidFill>
                <a:latin typeface="Arial" pitchFamily="34" charset="0"/>
                <a:ea typeface="Arial Unicode MS" pitchFamily="34" charset="-128"/>
                <a:cs typeface="Arial" pitchFamily="34" charset="0"/>
              </a:rPr>
              <a:t>Squid</a:t>
            </a:r>
          </a:p>
        </p:txBody>
      </p:sp>
      <p:sp>
        <p:nvSpPr>
          <p:cNvPr id="111" name="Down Arrow 110"/>
          <p:cNvSpPr/>
          <p:nvPr/>
        </p:nvSpPr>
        <p:spPr bwMode="auto">
          <a:xfrm>
            <a:off x="732825" y="820145"/>
            <a:ext cx="212618" cy="318943"/>
          </a:xfrm>
          <a:prstGeom prst="downArrow">
            <a:avLst/>
          </a:prstGeom>
          <a:solidFill>
            <a:srgbClr val="00FF00"/>
          </a:solidFill>
          <a:ln w="9525" cap="flat" cmpd="sng" algn="ctr">
            <a:solidFill>
              <a:srgbClr val="00FF00"/>
            </a:solidFill>
            <a:prstDash val="solid"/>
            <a:round/>
            <a:headEnd type="none" w="med" len="med"/>
            <a:tailEnd type="none" w="med" len="med"/>
          </a:ln>
          <a:effectLst/>
        </p:spPr>
        <p:txBody>
          <a:bodyPr lIns="82834" tIns="41417" rIns="82834" bIns="41417"/>
          <a:lstStyle/>
          <a:p>
            <a:pPr defTabSz="931891">
              <a:defRPr/>
            </a:pPr>
            <a:endParaRPr lang="en-US" dirty="0">
              <a:ln>
                <a:solidFill>
                  <a:srgbClr val="00FF00"/>
                </a:solidFill>
              </a:ln>
              <a:solidFill>
                <a:srgbClr val="00FF00"/>
              </a:solidFill>
              <a:latin typeface="Arial" pitchFamily="34" charset="0"/>
              <a:cs typeface="Arial" pitchFamily="34" charset="0"/>
            </a:endParaRPr>
          </a:p>
        </p:txBody>
      </p:sp>
      <p:sp>
        <p:nvSpPr>
          <p:cNvPr id="18461" name="Text Box 58"/>
          <p:cNvSpPr txBox="1">
            <a:spLocks noChangeArrowheads="1"/>
          </p:cNvSpPr>
          <p:nvPr/>
        </p:nvSpPr>
        <p:spPr bwMode="auto">
          <a:xfrm>
            <a:off x="255146" y="1862218"/>
            <a:ext cx="980058" cy="23753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834" tIns="41417" rIns="82834" bIns="41417">
            <a:spAutoFit/>
          </a:bodyPr>
          <a:lstStyle>
            <a:lvl1pPr defTabSz="1028700" eaLnBrk="0" hangingPunct="0">
              <a:defRPr sz="1400">
                <a:solidFill>
                  <a:schemeClr val="tx1"/>
                </a:solidFill>
                <a:latin typeface="Arial" charset="0"/>
                <a:ea typeface="ＭＳ Ｐゴシック" charset="0"/>
                <a:cs typeface="ＭＳ Ｐゴシック" charset="0"/>
              </a:defRPr>
            </a:lvl1pPr>
            <a:lvl2pPr marL="742950" indent="-285750" defTabSz="1028700" eaLnBrk="0" hangingPunct="0">
              <a:defRPr sz="1400">
                <a:solidFill>
                  <a:schemeClr val="tx1"/>
                </a:solidFill>
                <a:latin typeface="Arial" charset="0"/>
                <a:ea typeface="ＭＳ Ｐゴシック" charset="0"/>
              </a:defRPr>
            </a:lvl2pPr>
            <a:lvl3pPr marL="1143000" indent="-228600" defTabSz="1028700" eaLnBrk="0" hangingPunct="0">
              <a:defRPr sz="1400">
                <a:solidFill>
                  <a:schemeClr val="tx1"/>
                </a:solidFill>
                <a:latin typeface="Arial" charset="0"/>
                <a:ea typeface="ＭＳ Ｐゴシック" charset="0"/>
              </a:defRPr>
            </a:lvl3pPr>
            <a:lvl4pPr marL="1600200" indent="-228600" defTabSz="1028700" eaLnBrk="0" hangingPunct="0">
              <a:defRPr sz="1400">
                <a:solidFill>
                  <a:schemeClr val="tx1"/>
                </a:solidFill>
                <a:latin typeface="Arial" charset="0"/>
                <a:ea typeface="ＭＳ Ｐゴシック" charset="0"/>
              </a:defRPr>
            </a:lvl4pPr>
            <a:lvl5pPr marL="2057400" indent="-228600" defTabSz="1028700" eaLnBrk="0" hangingPunct="0">
              <a:defRPr sz="1400">
                <a:solidFill>
                  <a:schemeClr val="tx1"/>
                </a:solidFill>
                <a:latin typeface="Arial" charset="0"/>
                <a:ea typeface="ＭＳ Ｐゴシック" charset="0"/>
              </a:defRPr>
            </a:lvl5pPr>
            <a:lvl6pPr marL="2514600" indent="-228600" defTabSz="1028700"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1028700"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1028700"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1028700" eaLnBrk="0" fontAlgn="base" hangingPunct="0">
              <a:spcBef>
                <a:spcPct val="0"/>
              </a:spcBef>
              <a:spcAft>
                <a:spcPct val="0"/>
              </a:spcAft>
              <a:defRPr sz="1400">
                <a:solidFill>
                  <a:schemeClr val="tx1"/>
                </a:solidFill>
                <a:latin typeface="Arial" charset="0"/>
                <a:ea typeface="ＭＳ Ｐゴシック" charset="0"/>
              </a:defRPr>
            </a:lvl9pPr>
          </a:lstStyle>
          <a:p>
            <a:r>
              <a:rPr lang="en-US" sz="1000" dirty="0">
                <a:solidFill>
                  <a:srgbClr val="FFFFFF"/>
                </a:solidFill>
                <a:latin typeface="Arial" pitchFamily="34" charset="0"/>
                <a:ea typeface="Arial Unicode MS" pitchFamily="34" charset="-128"/>
                <a:cs typeface="Arial" pitchFamily="34" charset="0"/>
              </a:rPr>
              <a:t>Phytoplankton</a:t>
            </a:r>
          </a:p>
        </p:txBody>
      </p:sp>
      <p:cxnSp>
        <p:nvCxnSpPr>
          <p:cNvPr id="18462" name="Straight Arrow Connector 116"/>
          <p:cNvCxnSpPr>
            <a:cxnSpLocks noChangeShapeType="1"/>
          </p:cNvCxnSpPr>
          <p:nvPr/>
        </p:nvCxnSpPr>
        <p:spPr bwMode="auto">
          <a:xfrm rot="5400000">
            <a:off x="-48654" y="3067223"/>
            <a:ext cx="1897486" cy="28349"/>
          </a:xfrm>
          <a:prstGeom prst="straightConnector1">
            <a:avLst/>
          </a:prstGeom>
          <a:noFill/>
          <a:ln w="19050">
            <a:solidFill>
              <a:srgbClr val="FFFFFF"/>
            </a:solidFill>
            <a:round/>
            <a:headEnd/>
            <a:tailEnd type="triangle" w="lg" len="med"/>
          </a:ln>
          <a:extLst>
            <a:ext uri="{909E8E84-426E-40dd-AFC4-6F175D3DCCD1}">
              <a14:hiddenFill xmlns:a14="http://schemas.microsoft.com/office/drawing/2010/main">
                <a:noFill/>
              </a14:hiddenFill>
            </a:ext>
          </a:extLst>
        </p:spPr>
      </p:cxnSp>
      <p:cxnSp>
        <p:nvCxnSpPr>
          <p:cNvPr id="18463" name="Straight Arrow Connector 119"/>
          <p:cNvCxnSpPr>
            <a:cxnSpLocks noChangeShapeType="1"/>
          </p:cNvCxnSpPr>
          <p:nvPr/>
        </p:nvCxnSpPr>
        <p:spPr bwMode="auto">
          <a:xfrm rot="16200000" flipH="1">
            <a:off x="807787" y="5305573"/>
            <a:ext cx="765756" cy="419567"/>
          </a:xfrm>
          <a:prstGeom prst="straightConnector1">
            <a:avLst/>
          </a:prstGeom>
          <a:noFill/>
          <a:ln w="19050">
            <a:solidFill>
              <a:srgbClr val="FFFFFF"/>
            </a:solidFill>
            <a:round/>
            <a:headEnd/>
            <a:tailEnd type="triangle" w="lg" len="med"/>
          </a:ln>
          <a:extLst>
            <a:ext uri="{909E8E84-426E-40dd-AFC4-6F175D3DCCD1}">
              <a14:hiddenFill xmlns:a14="http://schemas.microsoft.com/office/drawing/2010/main">
                <a:noFill/>
              </a14:hiddenFill>
            </a:ext>
          </a:extLst>
        </p:spPr>
      </p:cxnSp>
      <p:cxnSp>
        <p:nvCxnSpPr>
          <p:cNvPr id="18464" name="Straight Arrow Connector 132"/>
          <p:cNvCxnSpPr>
            <a:cxnSpLocks noChangeShapeType="1"/>
          </p:cNvCxnSpPr>
          <p:nvPr/>
        </p:nvCxnSpPr>
        <p:spPr bwMode="auto">
          <a:xfrm rot="16200000" flipH="1">
            <a:off x="7631595" y="4152581"/>
            <a:ext cx="636415" cy="24097"/>
          </a:xfrm>
          <a:prstGeom prst="straightConnector1">
            <a:avLst/>
          </a:prstGeom>
          <a:noFill/>
          <a:ln w="19050">
            <a:solidFill>
              <a:srgbClr val="FFFFFF"/>
            </a:solidFill>
            <a:round/>
            <a:headEnd/>
            <a:tailEnd type="triangle" w="lg" len="med"/>
          </a:ln>
          <a:extLst>
            <a:ext uri="{909E8E84-426E-40dd-AFC4-6F175D3DCCD1}">
              <a14:hiddenFill xmlns:a14="http://schemas.microsoft.com/office/drawing/2010/main">
                <a:noFill/>
              </a14:hiddenFill>
            </a:ext>
          </a:extLst>
        </p:spPr>
      </p:cxnSp>
      <p:cxnSp>
        <p:nvCxnSpPr>
          <p:cNvPr id="18465" name="Straight Arrow Connector 139"/>
          <p:cNvCxnSpPr>
            <a:cxnSpLocks noChangeShapeType="1"/>
          </p:cNvCxnSpPr>
          <p:nvPr/>
        </p:nvCxnSpPr>
        <p:spPr bwMode="auto">
          <a:xfrm rot="5400000" flipH="1" flipV="1">
            <a:off x="7575746" y="2267921"/>
            <a:ext cx="429176" cy="82212"/>
          </a:xfrm>
          <a:prstGeom prst="straightConnector1">
            <a:avLst/>
          </a:prstGeom>
          <a:noFill/>
          <a:ln w="19050">
            <a:solidFill>
              <a:srgbClr val="FFFFFF"/>
            </a:solidFill>
            <a:round/>
            <a:headEnd/>
            <a:tailEnd type="triangle" w="lg" len="med"/>
          </a:ln>
          <a:extLst>
            <a:ext uri="{909E8E84-426E-40dd-AFC4-6F175D3DCCD1}">
              <a14:hiddenFill xmlns:a14="http://schemas.microsoft.com/office/drawing/2010/main">
                <a:noFill/>
              </a14:hiddenFill>
            </a:ext>
          </a:extLst>
        </p:spPr>
      </p:cxnSp>
      <p:cxnSp>
        <p:nvCxnSpPr>
          <p:cNvPr id="18466" name="Straight Arrow Connector 141"/>
          <p:cNvCxnSpPr>
            <a:cxnSpLocks noChangeShapeType="1"/>
          </p:cNvCxnSpPr>
          <p:nvPr/>
        </p:nvCxnSpPr>
        <p:spPr bwMode="auto">
          <a:xfrm flipV="1">
            <a:off x="3465677" y="3625956"/>
            <a:ext cx="3632936" cy="2253174"/>
          </a:xfrm>
          <a:prstGeom prst="straightConnector1">
            <a:avLst/>
          </a:prstGeom>
          <a:noFill/>
          <a:ln w="19050">
            <a:solidFill>
              <a:srgbClr val="FFFFFF"/>
            </a:solidFill>
            <a:round/>
            <a:headEnd/>
            <a:tailEnd type="triangle" w="lg" len="med"/>
          </a:ln>
          <a:extLst>
            <a:ext uri="{909E8E84-426E-40dd-AFC4-6F175D3DCCD1}">
              <a14:hiddenFill xmlns:a14="http://schemas.microsoft.com/office/drawing/2010/main">
                <a:noFill/>
              </a14:hiddenFill>
            </a:ext>
          </a:extLst>
        </p:spPr>
      </p:cxnSp>
      <p:cxnSp>
        <p:nvCxnSpPr>
          <p:cNvPr id="18467" name="Straight Arrow Connector 120"/>
          <p:cNvCxnSpPr>
            <a:cxnSpLocks noChangeShapeType="1"/>
          </p:cNvCxnSpPr>
          <p:nvPr/>
        </p:nvCxnSpPr>
        <p:spPr bwMode="auto">
          <a:xfrm flipV="1">
            <a:off x="3036198" y="1763746"/>
            <a:ext cx="673291" cy="636417"/>
          </a:xfrm>
          <a:prstGeom prst="straightConnector1">
            <a:avLst/>
          </a:prstGeom>
          <a:noFill/>
          <a:ln w="19050">
            <a:solidFill>
              <a:srgbClr val="FFFFFF"/>
            </a:solidFill>
            <a:round/>
            <a:headEnd/>
            <a:tailEnd type="triangle" w="lg" len="med"/>
          </a:ln>
          <a:extLst>
            <a:ext uri="{909E8E84-426E-40dd-AFC4-6F175D3DCCD1}">
              <a14:hiddenFill xmlns:a14="http://schemas.microsoft.com/office/drawing/2010/main">
                <a:noFill/>
              </a14:hiddenFill>
            </a:ext>
          </a:extLst>
        </p:spPr>
      </p:cxnSp>
      <p:cxnSp>
        <p:nvCxnSpPr>
          <p:cNvPr id="18468" name="Straight Arrow Connector 122"/>
          <p:cNvCxnSpPr>
            <a:cxnSpLocks noChangeShapeType="1"/>
            <a:stCxn id="18455" idx="3"/>
          </p:cNvCxnSpPr>
          <p:nvPr/>
        </p:nvCxnSpPr>
        <p:spPr bwMode="auto">
          <a:xfrm>
            <a:off x="3003587" y="2869013"/>
            <a:ext cx="1569122" cy="58791"/>
          </a:xfrm>
          <a:prstGeom prst="straightConnector1">
            <a:avLst/>
          </a:prstGeom>
          <a:noFill/>
          <a:ln w="19050">
            <a:solidFill>
              <a:srgbClr val="FFFFFF"/>
            </a:solidFill>
            <a:round/>
            <a:headEnd/>
            <a:tailEnd type="triangle" w="lg" len="med"/>
          </a:ln>
          <a:extLst>
            <a:ext uri="{909E8E84-426E-40dd-AFC4-6F175D3DCCD1}">
              <a14:hiddenFill xmlns:a14="http://schemas.microsoft.com/office/drawing/2010/main">
                <a:noFill/>
              </a14:hiddenFill>
            </a:ext>
          </a:extLst>
        </p:spPr>
      </p:cxnSp>
      <p:cxnSp>
        <p:nvCxnSpPr>
          <p:cNvPr id="18469" name="Straight Arrow Connector 134"/>
          <p:cNvCxnSpPr>
            <a:cxnSpLocks noChangeShapeType="1"/>
            <a:stCxn id="18494" idx="3"/>
          </p:cNvCxnSpPr>
          <p:nvPr/>
        </p:nvCxnSpPr>
        <p:spPr bwMode="auto">
          <a:xfrm flipV="1">
            <a:off x="4124794" y="3443709"/>
            <a:ext cx="2764036" cy="771635"/>
          </a:xfrm>
          <a:prstGeom prst="straightConnector1">
            <a:avLst/>
          </a:prstGeom>
          <a:noFill/>
          <a:ln w="19050">
            <a:solidFill>
              <a:srgbClr val="FFFFFF"/>
            </a:solidFill>
            <a:round/>
            <a:headEnd/>
            <a:tailEnd type="triangle" w="lg" len="med"/>
          </a:ln>
          <a:extLst>
            <a:ext uri="{909E8E84-426E-40dd-AFC4-6F175D3DCCD1}">
              <a14:hiddenFill xmlns:a14="http://schemas.microsoft.com/office/drawing/2010/main">
                <a:noFill/>
              </a14:hiddenFill>
            </a:ext>
          </a:extLst>
        </p:spPr>
      </p:cxnSp>
      <p:cxnSp>
        <p:nvCxnSpPr>
          <p:cNvPr id="18470" name="Straight Arrow Connector 143"/>
          <p:cNvCxnSpPr>
            <a:cxnSpLocks noChangeShapeType="1"/>
          </p:cNvCxnSpPr>
          <p:nvPr/>
        </p:nvCxnSpPr>
        <p:spPr bwMode="auto">
          <a:xfrm rot="5400000">
            <a:off x="1146138" y="3448180"/>
            <a:ext cx="749589" cy="561312"/>
          </a:xfrm>
          <a:prstGeom prst="straightConnector1">
            <a:avLst/>
          </a:prstGeom>
          <a:noFill/>
          <a:ln w="19050">
            <a:solidFill>
              <a:srgbClr val="FFFFFF"/>
            </a:solidFill>
            <a:round/>
            <a:headEnd/>
            <a:tailEnd type="triangle" w="lg" len="med"/>
          </a:ln>
          <a:extLst>
            <a:ext uri="{909E8E84-426E-40dd-AFC4-6F175D3DCCD1}">
              <a14:hiddenFill xmlns:a14="http://schemas.microsoft.com/office/drawing/2010/main">
                <a:noFill/>
              </a14:hiddenFill>
            </a:ext>
          </a:extLst>
        </p:spPr>
      </p:cxnSp>
      <p:cxnSp>
        <p:nvCxnSpPr>
          <p:cNvPr id="18471" name="Straight Arrow Connector 145"/>
          <p:cNvCxnSpPr>
            <a:cxnSpLocks noChangeShapeType="1"/>
          </p:cNvCxnSpPr>
          <p:nvPr/>
        </p:nvCxnSpPr>
        <p:spPr bwMode="auto">
          <a:xfrm flipH="1">
            <a:off x="1535105" y="4401996"/>
            <a:ext cx="1048916" cy="241044"/>
          </a:xfrm>
          <a:prstGeom prst="straightConnector1">
            <a:avLst/>
          </a:prstGeom>
          <a:noFill/>
          <a:ln w="19050">
            <a:solidFill>
              <a:srgbClr val="FFFFFF"/>
            </a:solidFill>
            <a:round/>
            <a:headEnd/>
            <a:tailEnd type="triangle" w="lg" len="med"/>
          </a:ln>
          <a:extLst>
            <a:ext uri="{909E8E84-426E-40dd-AFC4-6F175D3DCCD1}">
              <a14:hiddenFill xmlns:a14="http://schemas.microsoft.com/office/drawing/2010/main">
                <a:noFill/>
              </a14:hiddenFill>
            </a:ext>
          </a:extLst>
        </p:spPr>
      </p:cxnSp>
      <p:cxnSp>
        <p:nvCxnSpPr>
          <p:cNvPr id="18472" name="Straight Arrow Connector 150"/>
          <p:cNvCxnSpPr>
            <a:cxnSpLocks noChangeShapeType="1"/>
          </p:cNvCxnSpPr>
          <p:nvPr/>
        </p:nvCxnSpPr>
        <p:spPr bwMode="auto">
          <a:xfrm rot="10800000">
            <a:off x="5397678" y="1568263"/>
            <a:ext cx="1807255" cy="1334562"/>
          </a:xfrm>
          <a:prstGeom prst="straightConnector1">
            <a:avLst/>
          </a:prstGeom>
          <a:noFill/>
          <a:ln w="19050">
            <a:solidFill>
              <a:srgbClr val="FFFFFF"/>
            </a:solidFill>
            <a:round/>
            <a:headEnd/>
            <a:tailEnd type="triangle" w="lg" len="med"/>
          </a:ln>
          <a:extLst>
            <a:ext uri="{909E8E84-426E-40dd-AFC4-6F175D3DCCD1}">
              <a14:hiddenFill xmlns:a14="http://schemas.microsoft.com/office/drawing/2010/main">
                <a:noFill/>
              </a14:hiddenFill>
            </a:ext>
          </a:extLst>
        </p:spPr>
      </p:cxnSp>
      <p:cxnSp>
        <p:nvCxnSpPr>
          <p:cNvPr id="18473" name="Straight Arrow Connector 126"/>
          <p:cNvCxnSpPr>
            <a:cxnSpLocks noChangeShapeType="1"/>
          </p:cNvCxnSpPr>
          <p:nvPr/>
        </p:nvCxnSpPr>
        <p:spPr bwMode="auto">
          <a:xfrm rot="16200000" flipV="1">
            <a:off x="4765313" y="2141932"/>
            <a:ext cx="686388" cy="223958"/>
          </a:xfrm>
          <a:prstGeom prst="straightConnector1">
            <a:avLst/>
          </a:prstGeom>
          <a:noFill/>
          <a:ln w="19050">
            <a:solidFill>
              <a:srgbClr val="FFFFFF"/>
            </a:solidFill>
            <a:round/>
            <a:headEnd/>
            <a:tailEnd type="triangle" w="lg" len="med"/>
          </a:ln>
          <a:extLst>
            <a:ext uri="{909E8E84-426E-40dd-AFC4-6F175D3DCCD1}">
              <a14:hiddenFill xmlns:a14="http://schemas.microsoft.com/office/drawing/2010/main">
                <a:noFill/>
              </a14:hiddenFill>
            </a:ext>
          </a:extLst>
        </p:spPr>
      </p:cxnSp>
      <p:cxnSp>
        <p:nvCxnSpPr>
          <p:cNvPr id="18474" name="Straight Arrow Connector 113"/>
          <p:cNvCxnSpPr>
            <a:cxnSpLocks noChangeShapeType="1"/>
          </p:cNvCxnSpPr>
          <p:nvPr/>
        </p:nvCxnSpPr>
        <p:spPr bwMode="auto">
          <a:xfrm rot="16200000" flipH="1">
            <a:off x="1144334" y="2217093"/>
            <a:ext cx="452693" cy="354364"/>
          </a:xfrm>
          <a:prstGeom prst="straightConnector1">
            <a:avLst/>
          </a:prstGeom>
          <a:noFill/>
          <a:ln w="57150">
            <a:solidFill>
              <a:srgbClr val="00FF00"/>
            </a:solidFill>
            <a:round/>
            <a:headEnd/>
            <a:tailEnd type="triangle" w="lg" len="med"/>
          </a:ln>
          <a:extLst>
            <a:ext uri="{909E8E84-426E-40dd-AFC4-6F175D3DCCD1}">
              <a14:hiddenFill xmlns:a14="http://schemas.microsoft.com/office/drawing/2010/main">
                <a:noFill/>
              </a14:hiddenFill>
            </a:ext>
          </a:extLst>
        </p:spPr>
      </p:cxnSp>
      <p:pic>
        <p:nvPicPr>
          <p:cNvPr id="18475" name="Picture 85"/>
          <p:cNvPicPr>
            <a:picLocks noChangeAspect="1"/>
          </p:cNvPicPr>
          <p:nvPr/>
        </p:nvPicPr>
        <p:blipFill>
          <a:blip r:embed="rId21">
            <a:extLst>
              <a:ext uri="{28A0092B-C50C-407E-A947-70E740481C1C}">
                <a14:useLocalDpi xmlns:a14="http://schemas.microsoft.com/office/drawing/2010/main" val="0"/>
              </a:ext>
            </a:extLst>
          </a:blip>
          <a:srcRect/>
          <a:stretch>
            <a:fillRect/>
          </a:stretch>
        </p:blipFill>
        <p:spPr bwMode="auto">
          <a:xfrm>
            <a:off x="2381333" y="3042456"/>
            <a:ext cx="575487" cy="273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p:cNvGrpSpPr/>
          <p:nvPr/>
        </p:nvGrpSpPr>
        <p:grpSpPr>
          <a:xfrm>
            <a:off x="2803722" y="3725895"/>
            <a:ext cx="1321068" cy="978874"/>
            <a:chOff x="3140075" y="4024313"/>
            <a:chExt cx="1479550" cy="1057275"/>
          </a:xfrm>
        </p:grpSpPr>
        <p:grpSp>
          <p:nvGrpSpPr>
            <p:cNvPr id="18489" name="Group 97"/>
            <p:cNvGrpSpPr>
              <a:grpSpLocks/>
            </p:cNvGrpSpPr>
            <p:nvPr/>
          </p:nvGrpSpPr>
          <p:grpSpPr bwMode="auto">
            <a:xfrm>
              <a:off x="3140075" y="4024313"/>
              <a:ext cx="1479550" cy="1057275"/>
              <a:chOff x="3362325" y="3979863"/>
              <a:chExt cx="1479550" cy="1057275"/>
            </a:xfrm>
          </p:grpSpPr>
          <p:sp>
            <p:nvSpPr>
              <p:cNvPr id="18494" name="Rectangle 87"/>
              <p:cNvSpPr>
                <a:spLocks noChangeArrowheads="1"/>
              </p:cNvSpPr>
              <p:nvPr/>
            </p:nvSpPr>
            <p:spPr bwMode="auto">
              <a:xfrm>
                <a:off x="3362325" y="3979863"/>
                <a:ext cx="1479550" cy="1057275"/>
              </a:xfrm>
              <a:prstGeom prst="rect">
                <a:avLst/>
              </a:prstGeom>
              <a:solidFill>
                <a:srgbClr val="000000"/>
              </a:solidFill>
              <a:ln w="9525">
                <a:solidFill>
                  <a:srgbClr val="FFFFFF"/>
                </a:solidFill>
                <a:round/>
                <a:headEnd/>
                <a:tailEnd/>
              </a:ln>
            </p:spPr>
            <p:txBody>
              <a:bodyPr/>
              <a:lstStyle/>
              <a:p>
                <a:pPr defTabSz="931891"/>
                <a:endParaRPr lang="en-US" sz="1100" dirty="0">
                  <a:solidFill>
                    <a:srgbClr val="FFFF00"/>
                  </a:solidFill>
                  <a:latin typeface="Arial" pitchFamily="34" charset="0"/>
                  <a:cs typeface="Arial" pitchFamily="34" charset="0"/>
                </a:endParaRPr>
              </a:p>
            </p:txBody>
          </p:sp>
          <p:pic>
            <p:nvPicPr>
              <p:cNvPr id="18496" name="Picture 10" descr="midwater_12"/>
              <p:cNvPicPr>
                <a:picLocks noChangeAspect="1" noChangeArrowheads="1"/>
              </p:cNvPicPr>
              <p:nvPr/>
            </p:nvPicPr>
            <p:blipFill>
              <a:blip r:embed="rId22" cstate="email">
                <a:extLst>
                  <a:ext uri="{28A0092B-C50C-407E-A947-70E740481C1C}">
                    <a14:useLocalDpi xmlns:a14="http://schemas.microsoft.com/office/drawing/2010/main" val="0"/>
                  </a:ext>
                </a:extLst>
              </a:blip>
              <a:srcRect/>
              <a:stretch>
                <a:fillRect/>
              </a:stretch>
            </p:blipFill>
            <p:spPr bwMode="auto">
              <a:xfrm>
                <a:off x="3428091" y="4413630"/>
                <a:ext cx="605435" cy="453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95" name="Text Box 58"/>
              <p:cNvSpPr txBox="1">
                <a:spLocks noChangeArrowheads="1"/>
              </p:cNvSpPr>
              <p:nvPr/>
            </p:nvSpPr>
            <p:spPr bwMode="auto">
              <a:xfrm>
                <a:off x="3383841" y="4728280"/>
                <a:ext cx="1379156" cy="26594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1028700" eaLnBrk="0" hangingPunct="0">
                  <a:defRPr sz="1400">
                    <a:solidFill>
                      <a:schemeClr val="tx1"/>
                    </a:solidFill>
                    <a:latin typeface="Arial" charset="0"/>
                    <a:ea typeface="ＭＳ Ｐゴシック" charset="0"/>
                    <a:cs typeface="ＭＳ Ｐゴシック" charset="0"/>
                  </a:defRPr>
                </a:lvl1pPr>
                <a:lvl2pPr marL="742950" indent="-285750" defTabSz="1028700" eaLnBrk="0" hangingPunct="0">
                  <a:defRPr sz="1400">
                    <a:solidFill>
                      <a:schemeClr val="tx1"/>
                    </a:solidFill>
                    <a:latin typeface="Arial" charset="0"/>
                    <a:ea typeface="ＭＳ Ｐゴシック" charset="0"/>
                  </a:defRPr>
                </a:lvl2pPr>
                <a:lvl3pPr marL="1143000" indent="-228600" defTabSz="1028700" eaLnBrk="0" hangingPunct="0">
                  <a:defRPr sz="1400">
                    <a:solidFill>
                      <a:schemeClr val="tx1"/>
                    </a:solidFill>
                    <a:latin typeface="Arial" charset="0"/>
                    <a:ea typeface="ＭＳ Ｐゴシック" charset="0"/>
                  </a:defRPr>
                </a:lvl3pPr>
                <a:lvl4pPr marL="1600200" indent="-228600" defTabSz="1028700" eaLnBrk="0" hangingPunct="0">
                  <a:defRPr sz="1400">
                    <a:solidFill>
                      <a:schemeClr val="tx1"/>
                    </a:solidFill>
                    <a:latin typeface="Arial" charset="0"/>
                    <a:ea typeface="ＭＳ Ｐゴシック" charset="0"/>
                  </a:defRPr>
                </a:lvl4pPr>
                <a:lvl5pPr marL="2057400" indent="-228600" defTabSz="1028700" eaLnBrk="0" hangingPunct="0">
                  <a:defRPr sz="1400">
                    <a:solidFill>
                      <a:schemeClr val="tx1"/>
                    </a:solidFill>
                    <a:latin typeface="Arial" charset="0"/>
                    <a:ea typeface="ＭＳ Ｐゴシック" charset="0"/>
                  </a:defRPr>
                </a:lvl5pPr>
                <a:lvl6pPr marL="2514600" indent="-228600" defTabSz="1028700"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1028700"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1028700"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1028700" eaLnBrk="0" fontAlgn="base" hangingPunct="0">
                  <a:spcBef>
                    <a:spcPct val="0"/>
                  </a:spcBef>
                  <a:spcAft>
                    <a:spcPct val="0"/>
                  </a:spcAft>
                  <a:defRPr sz="1400">
                    <a:solidFill>
                      <a:schemeClr val="tx1"/>
                    </a:solidFill>
                    <a:latin typeface="Arial" charset="0"/>
                    <a:ea typeface="ＭＳ Ｐゴシック" charset="0"/>
                  </a:defRPr>
                </a:lvl9pPr>
              </a:lstStyle>
              <a:p>
                <a:r>
                  <a:rPr lang="en-US" sz="1000" dirty="0">
                    <a:solidFill>
                      <a:srgbClr val="FFFFFF"/>
                    </a:solidFill>
                    <a:latin typeface="Arial" pitchFamily="34" charset="0"/>
                    <a:ea typeface="Arial Unicode MS" pitchFamily="34" charset="-128"/>
                    <a:cs typeface="Arial" pitchFamily="34" charset="0"/>
                  </a:rPr>
                  <a:t>Large zooplankton</a:t>
                </a:r>
              </a:p>
            </p:txBody>
          </p:sp>
        </p:grpSp>
        <p:pic>
          <p:nvPicPr>
            <p:cNvPr id="78" name="Picture 2"/>
            <p:cNvPicPr>
              <a:picLocks noChangeAspect="1" noChangeArrowheads="1"/>
            </p:cNvPicPr>
            <p:nvPr/>
          </p:nvPicPr>
          <p:blipFill>
            <a:blip r:embed="rId23" cstate="email">
              <a:extLst>
                <a:ext uri="{28A0092B-C50C-407E-A947-70E740481C1C}">
                  <a14:useLocalDpi xmlns:a14="http://schemas.microsoft.com/office/drawing/2010/main" val="0"/>
                </a:ext>
              </a:extLst>
            </a:blip>
            <a:srcRect/>
            <a:stretch>
              <a:fillRect/>
            </a:stretch>
          </p:blipFill>
          <p:spPr bwMode="auto">
            <a:xfrm>
              <a:off x="4044762" y="4117521"/>
              <a:ext cx="517713" cy="3468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92" name="Picture 5" descr="cliona_limacina"/>
            <p:cNvPicPr>
              <a:picLocks noChangeAspect="1" noChangeArrowheads="1"/>
            </p:cNvPicPr>
            <p:nvPr/>
          </p:nvPicPr>
          <p:blipFill>
            <a:blip r:embed="rId24" cstate="email">
              <a:extLst>
                <a:ext uri="{28A0092B-C50C-407E-A947-70E740481C1C}">
                  <a14:useLocalDpi xmlns:a14="http://schemas.microsoft.com/office/drawing/2010/main" val="0"/>
                </a:ext>
              </a:extLst>
            </a:blip>
            <a:srcRect/>
            <a:stretch>
              <a:fillRect/>
            </a:stretch>
          </p:blipFill>
          <p:spPr bwMode="auto">
            <a:xfrm>
              <a:off x="3665016" y="4352925"/>
              <a:ext cx="558320" cy="418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93" name="Picture 20"/>
            <p:cNvPicPr>
              <a:picLocks noChangeAspect="1"/>
            </p:cNvPicPr>
            <p:nvPr/>
          </p:nvPicPr>
          <p:blipFill>
            <a:blip r:embed="rId25" cstate="email">
              <a:lum contrast="26000"/>
              <a:extLst>
                <a:ext uri="{28A0092B-C50C-407E-A947-70E740481C1C}">
                  <a14:useLocalDpi xmlns:a14="http://schemas.microsoft.com/office/drawing/2010/main" val="0"/>
                </a:ext>
              </a:extLst>
            </a:blip>
            <a:srcRect/>
            <a:stretch>
              <a:fillRect/>
            </a:stretch>
          </p:blipFill>
          <p:spPr bwMode="auto">
            <a:xfrm>
              <a:off x="3349390" y="4102423"/>
              <a:ext cx="387699" cy="369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8478" name="Straight Arrow Connector 113"/>
          <p:cNvCxnSpPr>
            <a:cxnSpLocks noChangeShapeType="1"/>
            <a:stCxn id="18455" idx="2"/>
          </p:cNvCxnSpPr>
          <p:nvPr/>
        </p:nvCxnSpPr>
        <p:spPr bwMode="auto">
          <a:xfrm>
            <a:off x="2304791" y="3340823"/>
            <a:ext cx="450751" cy="774575"/>
          </a:xfrm>
          <a:prstGeom prst="straightConnector1">
            <a:avLst/>
          </a:prstGeom>
          <a:noFill/>
          <a:ln w="57150">
            <a:solidFill>
              <a:srgbClr val="00FF00"/>
            </a:solidFill>
            <a:round/>
            <a:headEnd/>
            <a:tailEnd type="triangle" w="lg" len="med"/>
          </a:ln>
          <a:extLst>
            <a:ext uri="{909E8E84-426E-40dd-AFC4-6F175D3DCCD1}">
              <a14:hiddenFill xmlns:a14="http://schemas.microsoft.com/office/drawing/2010/main">
                <a:noFill/>
              </a14:hiddenFill>
            </a:ext>
          </a:extLst>
        </p:spPr>
      </p:cxnSp>
      <p:cxnSp>
        <p:nvCxnSpPr>
          <p:cNvPr id="18479" name="Straight Arrow Connector 113"/>
          <p:cNvCxnSpPr>
            <a:cxnSpLocks noChangeShapeType="1"/>
          </p:cNvCxnSpPr>
          <p:nvPr/>
        </p:nvCxnSpPr>
        <p:spPr bwMode="auto">
          <a:xfrm flipV="1">
            <a:off x="4113453" y="3568637"/>
            <a:ext cx="817872" cy="505605"/>
          </a:xfrm>
          <a:prstGeom prst="straightConnector1">
            <a:avLst/>
          </a:prstGeom>
          <a:noFill/>
          <a:ln w="57150">
            <a:solidFill>
              <a:srgbClr val="00FF00"/>
            </a:solidFill>
            <a:round/>
            <a:headEnd/>
            <a:tailEnd type="triangle" w="lg" len="med"/>
          </a:ln>
          <a:extLst>
            <a:ext uri="{909E8E84-426E-40dd-AFC4-6F175D3DCCD1}">
              <a14:hiddenFill xmlns:a14="http://schemas.microsoft.com/office/drawing/2010/main">
                <a:noFill/>
              </a14:hiddenFill>
            </a:ext>
          </a:extLst>
        </p:spPr>
      </p:cxnSp>
      <p:cxnSp>
        <p:nvCxnSpPr>
          <p:cNvPr id="18480" name="Straight Arrow Connector 113"/>
          <p:cNvCxnSpPr>
            <a:cxnSpLocks noChangeShapeType="1"/>
            <a:endCxn id="18445" idx="1"/>
          </p:cNvCxnSpPr>
          <p:nvPr/>
        </p:nvCxnSpPr>
        <p:spPr bwMode="auto">
          <a:xfrm>
            <a:off x="6209869" y="3158566"/>
            <a:ext cx="1034742" cy="33804"/>
          </a:xfrm>
          <a:prstGeom prst="straightConnector1">
            <a:avLst/>
          </a:prstGeom>
          <a:noFill/>
          <a:ln w="57150">
            <a:solidFill>
              <a:srgbClr val="00FF00"/>
            </a:solidFill>
            <a:round/>
            <a:headEnd/>
            <a:tailEnd type="triangle" w="lg" len="med"/>
          </a:ln>
          <a:extLst>
            <a:ext uri="{909E8E84-426E-40dd-AFC4-6F175D3DCCD1}">
              <a14:hiddenFill xmlns:a14="http://schemas.microsoft.com/office/drawing/2010/main">
                <a:noFill/>
              </a14:hiddenFill>
            </a:ext>
          </a:extLst>
        </p:spPr>
      </p:cxnSp>
      <p:cxnSp>
        <p:nvCxnSpPr>
          <p:cNvPr id="18482" name="Straight Arrow Connector 113"/>
          <p:cNvCxnSpPr>
            <a:cxnSpLocks noChangeShapeType="1"/>
          </p:cNvCxnSpPr>
          <p:nvPr/>
        </p:nvCxnSpPr>
        <p:spPr bwMode="auto">
          <a:xfrm flipV="1">
            <a:off x="6134754" y="1872509"/>
            <a:ext cx="866065" cy="633476"/>
          </a:xfrm>
          <a:prstGeom prst="straightConnector1">
            <a:avLst/>
          </a:prstGeom>
          <a:noFill/>
          <a:ln w="57150">
            <a:solidFill>
              <a:srgbClr val="00FF00"/>
            </a:solidFill>
            <a:round/>
            <a:headEnd/>
            <a:tailEnd type="triangle" w="lg" len="med"/>
          </a:ln>
          <a:extLst>
            <a:ext uri="{909E8E84-426E-40dd-AFC4-6F175D3DCCD1}">
              <a14:hiddenFill xmlns:a14="http://schemas.microsoft.com/office/drawing/2010/main">
                <a:noFill/>
              </a14:hiddenFill>
            </a:ext>
          </a:extLst>
        </p:spPr>
      </p:cxnSp>
      <p:cxnSp>
        <p:nvCxnSpPr>
          <p:cNvPr id="18483" name="Straight Arrow Connector 113"/>
          <p:cNvCxnSpPr>
            <a:cxnSpLocks noChangeShapeType="1"/>
          </p:cNvCxnSpPr>
          <p:nvPr/>
        </p:nvCxnSpPr>
        <p:spPr bwMode="auto">
          <a:xfrm>
            <a:off x="5866855" y="3568631"/>
            <a:ext cx="1056003" cy="1065592"/>
          </a:xfrm>
          <a:prstGeom prst="straightConnector1">
            <a:avLst/>
          </a:prstGeom>
          <a:noFill/>
          <a:ln w="57150">
            <a:solidFill>
              <a:srgbClr val="00FF00"/>
            </a:solidFill>
            <a:round/>
            <a:headEnd/>
            <a:tailEnd type="triangle" w="lg" len="med"/>
          </a:ln>
          <a:extLst>
            <a:ext uri="{909E8E84-426E-40dd-AFC4-6F175D3DCCD1}">
              <a14:hiddenFill xmlns:a14="http://schemas.microsoft.com/office/drawing/2010/main">
                <a:noFill/>
              </a14:hiddenFill>
            </a:ext>
          </a:extLst>
        </p:spPr>
      </p:cxnSp>
      <p:grpSp>
        <p:nvGrpSpPr>
          <p:cNvPr id="28" name="Group 27"/>
          <p:cNvGrpSpPr>
            <a:grpSpLocks/>
          </p:cNvGrpSpPr>
          <p:nvPr/>
        </p:nvGrpSpPr>
        <p:grpSpPr bwMode="auto">
          <a:xfrm>
            <a:off x="3336790" y="3747952"/>
            <a:ext cx="769678" cy="706964"/>
            <a:chOff x="3706534" y="4093913"/>
            <a:chExt cx="861219" cy="763157"/>
          </a:xfrm>
        </p:grpSpPr>
        <p:sp>
          <p:nvSpPr>
            <p:cNvPr id="9" name="Multiply 8"/>
            <p:cNvSpPr/>
            <p:nvPr/>
          </p:nvSpPr>
          <p:spPr bwMode="auto">
            <a:xfrm>
              <a:off x="3706534" y="4384261"/>
              <a:ext cx="472639" cy="472809"/>
            </a:xfrm>
            <a:prstGeom prst="mathMultiply">
              <a:avLst/>
            </a:prstGeom>
            <a:solidFill>
              <a:srgbClr val="FF0000"/>
            </a:solidFill>
            <a:ln w="9525" cap="flat" cmpd="sng" algn="ctr">
              <a:noFill/>
              <a:prstDash val="solid"/>
              <a:round/>
              <a:headEnd type="none" w="med" len="med"/>
              <a:tailEnd type="none" w="med" len="med"/>
            </a:ln>
            <a:effectLst/>
          </p:spPr>
          <p:txBody>
            <a:bodyPr/>
            <a:lstStyle/>
            <a:p>
              <a:pPr defTabSz="931891">
                <a:defRPr/>
              </a:pPr>
              <a:endParaRPr lang="en-US" dirty="0">
                <a:solidFill>
                  <a:srgbClr val="FF0000"/>
                </a:solidFill>
                <a:latin typeface="Arial" pitchFamily="34" charset="0"/>
                <a:cs typeface="Arial" pitchFamily="34" charset="0"/>
              </a:endParaRPr>
            </a:p>
          </p:txBody>
        </p:sp>
        <p:sp>
          <p:nvSpPr>
            <p:cNvPr id="68" name="Multiply 67"/>
            <p:cNvSpPr/>
            <p:nvPr/>
          </p:nvSpPr>
          <p:spPr bwMode="auto">
            <a:xfrm>
              <a:off x="4095114" y="4093913"/>
              <a:ext cx="472639" cy="472809"/>
            </a:xfrm>
            <a:prstGeom prst="mathMultiply">
              <a:avLst/>
            </a:prstGeom>
            <a:solidFill>
              <a:srgbClr val="FF0000"/>
            </a:solidFill>
            <a:ln w="9525" cap="flat" cmpd="sng" algn="ctr">
              <a:noFill/>
              <a:prstDash val="solid"/>
              <a:round/>
              <a:headEnd type="none" w="med" len="med"/>
              <a:tailEnd type="none" w="med" len="med"/>
            </a:ln>
            <a:effectLst/>
          </p:spPr>
          <p:txBody>
            <a:bodyPr/>
            <a:lstStyle/>
            <a:p>
              <a:pPr defTabSz="931891">
                <a:defRPr/>
              </a:pPr>
              <a:endParaRPr lang="en-US" dirty="0">
                <a:solidFill>
                  <a:srgbClr val="FF0000"/>
                </a:solidFill>
                <a:latin typeface="Arial" pitchFamily="34" charset="0"/>
                <a:cs typeface="Arial" pitchFamily="34" charset="0"/>
              </a:endParaRPr>
            </a:p>
          </p:txBody>
        </p:sp>
      </p:grpSp>
      <p:grpSp>
        <p:nvGrpSpPr>
          <p:cNvPr id="30" name="Group 29"/>
          <p:cNvGrpSpPr>
            <a:grpSpLocks/>
          </p:cNvGrpSpPr>
          <p:nvPr/>
        </p:nvGrpSpPr>
        <p:grpSpPr bwMode="auto">
          <a:xfrm>
            <a:off x="2304784" y="3443706"/>
            <a:ext cx="2391246" cy="1535921"/>
            <a:chOff x="2559431" y="3699950"/>
            <a:chExt cx="2677570" cy="1659222"/>
          </a:xfrm>
        </p:grpSpPr>
        <p:sp>
          <p:nvSpPr>
            <p:cNvPr id="92" name="Multiply 91"/>
            <p:cNvSpPr/>
            <p:nvPr/>
          </p:nvSpPr>
          <p:spPr bwMode="auto">
            <a:xfrm>
              <a:off x="2559431" y="3739644"/>
              <a:ext cx="472979" cy="473156"/>
            </a:xfrm>
            <a:prstGeom prst="mathMultiply">
              <a:avLst/>
            </a:prstGeom>
            <a:solidFill>
              <a:srgbClr val="FF0000"/>
            </a:solidFill>
            <a:ln w="9525" cap="flat" cmpd="sng" algn="ctr">
              <a:noFill/>
              <a:prstDash val="solid"/>
              <a:round/>
              <a:headEnd type="none" w="med" len="med"/>
              <a:tailEnd type="none" w="med" len="med"/>
            </a:ln>
            <a:effectLst/>
          </p:spPr>
          <p:txBody>
            <a:bodyPr/>
            <a:lstStyle/>
            <a:p>
              <a:pPr defTabSz="931891">
                <a:defRPr/>
              </a:pPr>
              <a:endParaRPr lang="en-US" dirty="0">
                <a:solidFill>
                  <a:srgbClr val="FF0000"/>
                </a:solidFill>
                <a:latin typeface="Arial" pitchFamily="34" charset="0"/>
                <a:cs typeface="Arial" pitchFamily="34" charset="0"/>
              </a:endParaRPr>
            </a:p>
          </p:txBody>
        </p:sp>
        <p:sp>
          <p:nvSpPr>
            <p:cNvPr id="93" name="Multiply 92"/>
            <p:cNvSpPr/>
            <p:nvPr/>
          </p:nvSpPr>
          <p:spPr bwMode="auto">
            <a:xfrm>
              <a:off x="3051456" y="3699950"/>
              <a:ext cx="1658602" cy="1659222"/>
            </a:xfrm>
            <a:prstGeom prst="mathMultiply">
              <a:avLst/>
            </a:prstGeom>
            <a:solidFill>
              <a:srgbClr val="FF0000"/>
            </a:solidFill>
            <a:ln w="9525" cap="flat" cmpd="sng" algn="ctr">
              <a:noFill/>
              <a:prstDash val="solid"/>
              <a:round/>
              <a:headEnd type="none" w="med" len="med"/>
              <a:tailEnd type="none" w="med" len="med"/>
            </a:ln>
            <a:effectLst/>
          </p:spPr>
          <p:txBody>
            <a:bodyPr/>
            <a:lstStyle/>
            <a:p>
              <a:pPr defTabSz="931891">
                <a:defRPr/>
              </a:pPr>
              <a:endParaRPr lang="en-US" dirty="0">
                <a:solidFill>
                  <a:srgbClr val="FF0000"/>
                </a:solidFill>
                <a:latin typeface="Arial" pitchFamily="34" charset="0"/>
                <a:cs typeface="Arial" pitchFamily="34" charset="0"/>
              </a:endParaRPr>
            </a:p>
          </p:txBody>
        </p:sp>
        <p:sp>
          <p:nvSpPr>
            <p:cNvPr id="95" name="Multiply 94"/>
            <p:cNvSpPr/>
            <p:nvPr/>
          </p:nvSpPr>
          <p:spPr bwMode="auto">
            <a:xfrm>
              <a:off x="4764022" y="3922238"/>
              <a:ext cx="472979" cy="471568"/>
            </a:xfrm>
            <a:prstGeom prst="mathMultiply">
              <a:avLst/>
            </a:prstGeom>
            <a:solidFill>
              <a:srgbClr val="FF0000"/>
            </a:solidFill>
            <a:ln w="9525" cap="flat" cmpd="sng" algn="ctr">
              <a:noFill/>
              <a:prstDash val="solid"/>
              <a:round/>
              <a:headEnd type="none" w="med" len="med"/>
              <a:tailEnd type="none" w="med" len="med"/>
            </a:ln>
            <a:effectLst/>
          </p:spPr>
          <p:txBody>
            <a:bodyPr/>
            <a:lstStyle/>
            <a:p>
              <a:pPr defTabSz="931891">
                <a:defRPr/>
              </a:pPr>
              <a:endParaRPr lang="en-US" dirty="0">
                <a:solidFill>
                  <a:srgbClr val="FF0000"/>
                </a:solidFill>
                <a:latin typeface="Arial" pitchFamily="34" charset="0"/>
                <a:cs typeface="Arial" pitchFamily="34" charset="0"/>
              </a:endParaRPr>
            </a:p>
          </p:txBody>
        </p:sp>
      </p:grpSp>
      <p:grpSp>
        <p:nvGrpSpPr>
          <p:cNvPr id="7" name="Group 6"/>
          <p:cNvGrpSpPr/>
          <p:nvPr/>
        </p:nvGrpSpPr>
        <p:grpSpPr>
          <a:xfrm>
            <a:off x="3622392" y="1084582"/>
            <a:ext cx="5088009" cy="4554218"/>
            <a:chOff x="3622388" y="1084582"/>
            <a:chExt cx="5088009" cy="4554218"/>
          </a:xfrm>
        </p:grpSpPr>
        <p:grpSp>
          <p:nvGrpSpPr>
            <p:cNvPr id="5" name="Group 4"/>
            <p:cNvGrpSpPr/>
            <p:nvPr/>
          </p:nvGrpSpPr>
          <p:grpSpPr>
            <a:xfrm>
              <a:off x="3622388" y="1084582"/>
              <a:ext cx="5088009" cy="3127080"/>
              <a:chOff x="978043" y="2388276"/>
              <a:chExt cx="5088009" cy="3127080"/>
            </a:xfrm>
          </p:grpSpPr>
          <p:grpSp>
            <p:nvGrpSpPr>
              <p:cNvPr id="18" name="Group 17"/>
              <p:cNvGrpSpPr/>
              <p:nvPr/>
            </p:nvGrpSpPr>
            <p:grpSpPr>
              <a:xfrm>
                <a:off x="1447800" y="2388276"/>
                <a:ext cx="4618252" cy="2945724"/>
                <a:chOff x="4619625" y="1103007"/>
                <a:chExt cx="5172282" cy="3181655"/>
              </a:xfrm>
            </p:grpSpPr>
            <p:grpSp>
              <p:nvGrpSpPr>
                <p:cNvPr id="10" name="Group 9"/>
                <p:cNvGrpSpPr/>
                <p:nvPr/>
              </p:nvGrpSpPr>
              <p:grpSpPr>
                <a:xfrm>
                  <a:off x="5036094" y="1103007"/>
                  <a:ext cx="4755813" cy="3181655"/>
                  <a:chOff x="1821924" y="2693834"/>
                  <a:chExt cx="4755813" cy="3181655"/>
                </a:xfrm>
              </p:grpSpPr>
              <p:pic>
                <p:nvPicPr>
                  <p:cNvPr id="1026" name="Picture 2"/>
                  <p:cNvPicPr>
                    <a:picLocks noChangeAspect="1" noChangeArrowheads="1"/>
                  </p:cNvPicPr>
                  <p:nvPr/>
                </p:nvPicPr>
                <p:blipFill>
                  <a:blip r:embed="rId26" cstate="email">
                    <a:extLst>
                      <a:ext uri="{28A0092B-C50C-407E-A947-70E740481C1C}">
                        <a14:useLocalDpi xmlns:a14="http://schemas.microsoft.com/office/drawing/2010/main" val="0"/>
                      </a:ext>
                    </a:extLst>
                  </a:blip>
                  <a:srcRect/>
                  <a:stretch>
                    <a:fillRect/>
                  </a:stretch>
                </p:blipFill>
                <p:spPr bwMode="auto">
                  <a:xfrm>
                    <a:off x="1821924" y="2693834"/>
                    <a:ext cx="4748739" cy="318165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4901542" y="5120715"/>
                    <a:ext cx="1676195" cy="698097"/>
                  </a:xfrm>
                  <a:prstGeom prst="rect">
                    <a:avLst/>
                  </a:prstGeom>
                  <a:noFill/>
                  <a:ln>
                    <a:solidFill>
                      <a:srgbClr val="000000"/>
                    </a:solidFill>
                  </a:ln>
                </p:spPr>
                <p:txBody>
                  <a:bodyPr wrap="none" rtlCol="0">
                    <a:spAutoFit/>
                  </a:bodyPr>
                  <a:lstStyle/>
                  <a:p>
                    <a:r>
                      <a:rPr lang="en-US" dirty="0" smtClean="0">
                        <a:solidFill>
                          <a:srgbClr val="FFFFFF"/>
                        </a:solidFill>
                        <a:latin typeface="Arial Unicode MS" pitchFamily="34" charset="-128"/>
                      </a:rPr>
                      <a:t>Sea butterfly</a:t>
                    </a:r>
                  </a:p>
                  <a:p>
                    <a:r>
                      <a:rPr lang="en-US" i="1" dirty="0" err="1" smtClean="0">
                        <a:solidFill>
                          <a:srgbClr val="FFFFFF"/>
                        </a:solidFill>
                        <a:latin typeface="Arial Unicode MS" pitchFamily="34" charset="-128"/>
                      </a:rPr>
                      <a:t>Limacina</a:t>
                    </a:r>
                    <a:endParaRPr lang="en-US" i="1" dirty="0">
                      <a:solidFill>
                        <a:srgbClr val="FFFFFF"/>
                      </a:solidFill>
                      <a:latin typeface="Arial Unicode MS" pitchFamily="34" charset="-128"/>
                    </a:endParaRPr>
                  </a:p>
                </p:txBody>
              </p:sp>
            </p:grpSp>
            <p:cxnSp>
              <p:nvCxnSpPr>
                <p:cNvPr id="4" name="Straight Arrow Connector 3"/>
                <p:cNvCxnSpPr/>
                <p:nvPr/>
              </p:nvCxnSpPr>
              <p:spPr bwMode="auto">
                <a:xfrm flipV="1">
                  <a:off x="4619625" y="3581400"/>
                  <a:ext cx="1951038" cy="536121"/>
                </a:xfrm>
                <a:prstGeom prst="straightConnector1">
                  <a:avLst/>
                </a:prstGeom>
                <a:solidFill>
                  <a:schemeClr val="accent1"/>
                </a:solidFill>
                <a:ln w="38100" cap="flat" cmpd="sng" algn="ctr">
                  <a:solidFill>
                    <a:schemeClr val="tx2">
                      <a:lumMod val="60000"/>
                      <a:lumOff val="40000"/>
                    </a:schemeClr>
                  </a:solidFill>
                  <a:prstDash val="solid"/>
                  <a:round/>
                  <a:headEnd type="none" w="med" len="med"/>
                  <a:tailEnd type="none"/>
                </a:ln>
                <a:effectLst/>
              </p:spPr>
            </p:cxnSp>
          </p:grpSp>
          <p:sp>
            <p:nvSpPr>
              <p:cNvPr id="3" name="Oval 2"/>
              <p:cNvSpPr/>
              <p:nvPr/>
            </p:nvSpPr>
            <p:spPr bwMode="auto">
              <a:xfrm>
                <a:off x="978043" y="5016411"/>
                <a:ext cx="498945" cy="498945"/>
              </a:xfrm>
              <a:prstGeom prst="ellipse">
                <a:avLst/>
              </a:pr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1028324" eaLnBrk="0" fontAlgn="base" hangingPunct="0">
                  <a:spcBef>
                    <a:spcPct val="0"/>
                  </a:spcBef>
                  <a:spcAft>
                    <a:spcPct val="0"/>
                  </a:spcAft>
                </a:pPr>
                <a:endParaRPr lang="en-US" sz="1400">
                  <a:latin typeface="Arial" pitchFamily="34" charset="0"/>
                </a:endParaRPr>
              </a:p>
            </p:txBody>
          </p:sp>
        </p:grpSp>
        <p:pic>
          <p:nvPicPr>
            <p:cNvPr id="6" name="Picture 5"/>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4464004" y="3966946"/>
              <a:ext cx="4243285" cy="1671854"/>
            </a:xfrm>
            <a:prstGeom prst="rect">
              <a:avLst/>
            </a:prstGeom>
          </p:spPr>
        </p:pic>
      </p:grpSp>
    </p:spTree>
    <p:extLst>
      <p:ext uri="{BB962C8B-B14F-4D97-AF65-F5344CB8AC3E}">
        <p14:creationId xmlns:p14="http://schemas.microsoft.com/office/powerpoint/2010/main" val="377444104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xit" presetSubtype="0" fill="hold" nodeType="clickEffect">
                                  <p:stCondLst>
                                    <p:cond delay="0"/>
                                  </p:stCondLst>
                                  <p:childTnLst>
                                    <p:animEffect transition="out" filter="fade">
                                      <p:cBhvr>
                                        <p:cTn id="13" dur="500"/>
                                        <p:tgtEl>
                                          <p:spTgt spid="7"/>
                                        </p:tgtEl>
                                      </p:cBhvr>
                                    </p:animEffect>
                                    <p:set>
                                      <p:cBhvr>
                                        <p:cTn id="14" dur="1" fill="hold">
                                          <p:stCondLst>
                                            <p:cond delay="499"/>
                                          </p:stCondLst>
                                        </p:cTn>
                                        <p:tgtEl>
                                          <p:spTgt spid="7"/>
                                        </p:tgtEl>
                                        <p:attrNameLst>
                                          <p:attrName>style.visibility</p:attrName>
                                        </p:attrNameLst>
                                      </p:cBhvr>
                                      <p:to>
                                        <p:strVal val="hidden"/>
                                      </p:to>
                                    </p:set>
                                  </p:childTnLst>
                                </p:cTn>
                              </p:par>
                            </p:childTnLst>
                          </p:cTn>
                        </p:par>
                        <p:par>
                          <p:cTn id="15" fill="hold">
                            <p:stCondLst>
                              <p:cond delay="500"/>
                            </p:stCondLst>
                            <p:childTnLst>
                              <p:par>
                                <p:cTn id="16" presetID="1" presetClass="entr" presetSubtype="0" fill="hold" nodeType="afterEffect">
                                  <p:stCondLst>
                                    <p:cond delay="0"/>
                                  </p:stCondLst>
                                  <p:childTnLst>
                                    <p:set>
                                      <p:cBhvr>
                                        <p:cTn id="17" dur="1" fill="hold">
                                          <p:stCondLst>
                                            <p:cond delay="0"/>
                                          </p:stCondLst>
                                        </p:cTn>
                                        <p:tgtEl>
                                          <p:spTgt spid="28"/>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xit" presetSubtype="0" fill="hold" nodeType="clickEffect">
                                  <p:stCondLst>
                                    <p:cond delay="0"/>
                                  </p:stCondLst>
                                  <p:childTnLst>
                                    <p:set>
                                      <p:cBhvr>
                                        <p:cTn id="21" dur="1" fill="hold">
                                          <p:stCondLst>
                                            <p:cond delay="0"/>
                                          </p:stCondLst>
                                        </p:cTn>
                                        <p:tgtEl>
                                          <p:spTgt spid="28"/>
                                        </p:tgtEl>
                                        <p:attrNameLst>
                                          <p:attrName>style.visibility</p:attrName>
                                        </p:attrNameLst>
                                      </p:cBhvr>
                                      <p:to>
                                        <p:strVal val="hidden"/>
                                      </p:to>
                                    </p:set>
                                  </p:childTnLst>
                                </p:cTn>
                              </p:par>
                            </p:childTnLst>
                          </p:cTn>
                        </p:par>
                        <p:par>
                          <p:cTn id="22" fill="hold">
                            <p:stCondLst>
                              <p:cond delay="0"/>
                            </p:stCondLst>
                            <p:childTnLst>
                              <p:par>
                                <p:cTn id="23" presetID="1" presetClass="entr" presetSubtype="0" fill="hold" nodeType="afterEffect">
                                  <p:stCondLst>
                                    <p:cond delay="0"/>
                                  </p:stCondLst>
                                  <p:childTnLst>
                                    <p:set>
                                      <p:cBhvr>
                                        <p:cTn id="24"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Object 13"/>
          <p:cNvGraphicFramePr>
            <a:graphicFrameLocks noChangeAspect="1"/>
          </p:cNvGraphicFramePr>
          <p:nvPr>
            <p:extLst>
              <p:ext uri="{D42A27DB-BD31-4B8C-83A1-F6EECF244321}">
                <p14:modId xmlns:p14="http://schemas.microsoft.com/office/powerpoint/2010/main" val="291468580"/>
              </p:ext>
            </p:extLst>
          </p:nvPr>
        </p:nvGraphicFramePr>
        <p:xfrm>
          <a:off x="457200" y="952500"/>
          <a:ext cx="5067300" cy="3924300"/>
        </p:xfrm>
        <a:graphic>
          <a:graphicData uri="http://schemas.openxmlformats.org/presentationml/2006/ole">
            <mc:AlternateContent xmlns:mc="http://schemas.openxmlformats.org/markup-compatibility/2006">
              <mc:Choice xmlns:v="urn:schemas-microsoft-com:vml" Requires="v">
                <p:oleObj spid="_x0000_s5285" name="SPW 12.0 Graph" r:id="rId4" imgW="5067424" imgH="3924300" progId="SigmaPlotGraphicObject.11">
                  <p:embed/>
                </p:oleObj>
              </mc:Choice>
              <mc:Fallback>
                <p:oleObj name="SPW 12.0 Graph" r:id="rId4" imgW="5067424" imgH="3924300" progId="SigmaPlotGraphicObject.11">
                  <p:embed/>
                  <p:pic>
                    <p:nvPicPr>
                      <p:cNvPr id="0" name=""/>
                      <p:cNvPicPr/>
                      <p:nvPr/>
                    </p:nvPicPr>
                    <p:blipFill>
                      <a:blip r:embed="rId5"/>
                      <a:stretch>
                        <a:fillRect/>
                      </a:stretch>
                    </p:blipFill>
                    <p:spPr>
                      <a:xfrm>
                        <a:off x="457200" y="952500"/>
                        <a:ext cx="5067300" cy="3924300"/>
                      </a:xfrm>
                      <a:prstGeom prst="rect">
                        <a:avLst/>
                      </a:prstGeom>
                    </p:spPr>
                  </p:pic>
                </p:oleObj>
              </mc:Fallback>
            </mc:AlternateContent>
          </a:graphicData>
        </a:graphic>
      </p:graphicFrame>
      <p:grpSp>
        <p:nvGrpSpPr>
          <p:cNvPr id="13" name="Group 12"/>
          <p:cNvGrpSpPr/>
          <p:nvPr/>
        </p:nvGrpSpPr>
        <p:grpSpPr>
          <a:xfrm>
            <a:off x="5486406" y="1752600"/>
            <a:ext cx="1383386" cy="2713910"/>
            <a:chOff x="5257800" y="1752600"/>
            <a:chExt cx="1383387" cy="2713910"/>
          </a:xfrm>
          <a:solidFill>
            <a:srgbClr val="FFFFFF"/>
          </a:solidFill>
        </p:grpSpPr>
        <p:sp>
          <p:nvSpPr>
            <p:cNvPr id="15" name="TextBox 14"/>
            <p:cNvSpPr txBox="1"/>
            <p:nvPr/>
          </p:nvSpPr>
          <p:spPr>
            <a:xfrm>
              <a:off x="5257800" y="1752600"/>
              <a:ext cx="1383387" cy="276999"/>
            </a:xfrm>
            <a:prstGeom prst="rect">
              <a:avLst/>
            </a:prstGeom>
            <a:grpFill/>
          </p:spPr>
          <p:txBody>
            <a:bodyPr wrap="none" rtlCol="0">
              <a:spAutoFit/>
            </a:bodyPr>
            <a:lstStyle/>
            <a:p>
              <a:r>
                <a:rPr lang="en-US" sz="1200" dirty="0">
                  <a:solidFill>
                    <a:srgbClr val="000000"/>
                  </a:solidFill>
                  <a:latin typeface="Arial" pitchFamily="34" charset="0"/>
                </a:rPr>
                <a:t>Atmospheric CO</a:t>
              </a:r>
              <a:r>
                <a:rPr lang="en-US" sz="1200" baseline="-25000" dirty="0">
                  <a:solidFill>
                    <a:srgbClr val="000000"/>
                  </a:solidFill>
                  <a:latin typeface="Arial" pitchFamily="34" charset="0"/>
                </a:rPr>
                <a:t>2</a:t>
              </a:r>
            </a:p>
          </p:txBody>
        </p:sp>
        <p:sp>
          <p:nvSpPr>
            <p:cNvPr id="16" name="TextBox 15"/>
            <p:cNvSpPr txBox="1"/>
            <p:nvPr/>
          </p:nvSpPr>
          <p:spPr>
            <a:xfrm>
              <a:off x="5270770" y="2362200"/>
              <a:ext cx="706444" cy="276999"/>
            </a:xfrm>
            <a:prstGeom prst="rect">
              <a:avLst/>
            </a:prstGeom>
            <a:grpFill/>
          </p:spPr>
          <p:txBody>
            <a:bodyPr wrap="none" rtlCol="0">
              <a:spAutoFit/>
            </a:bodyPr>
            <a:lstStyle/>
            <a:p>
              <a:r>
                <a:rPr lang="en-US" sz="1200" dirty="0">
                  <a:solidFill>
                    <a:srgbClr val="000000"/>
                  </a:solidFill>
                  <a:latin typeface="Arial" pitchFamily="34" charset="0"/>
                </a:rPr>
                <a:t>Erosion</a:t>
              </a:r>
            </a:p>
          </p:txBody>
        </p:sp>
        <p:sp>
          <p:nvSpPr>
            <p:cNvPr id="17" name="TextBox 16"/>
            <p:cNvSpPr txBox="1"/>
            <p:nvPr/>
          </p:nvSpPr>
          <p:spPr>
            <a:xfrm>
              <a:off x="5298332" y="2926567"/>
              <a:ext cx="646331" cy="276999"/>
            </a:xfrm>
            <a:prstGeom prst="rect">
              <a:avLst/>
            </a:prstGeom>
            <a:grpFill/>
          </p:spPr>
          <p:txBody>
            <a:bodyPr wrap="none" rtlCol="0">
              <a:spAutoFit/>
            </a:bodyPr>
            <a:lstStyle/>
            <a:p>
              <a:r>
                <a:rPr lang="en-US" sz="1200" dirty="0">
                  <a:solidFill>
                    <a:srgbClr val="000000"/>
                  </a:solidFill>
                  <a:latin typeface="Arial" pitchFamily="34" charset="0"/>
                </a:rPr>
                <a:t>Runoff</a:t>
              </a:r>
            </a:p>
          </p:txBody>
        </p:sp>
        <p:sp>
          <p:nvSpPr>
            <p:cNvPr id="18" name="TextBox 17"/>
            <p:cNvSpPr txBox="1"/>
            <p:nvPr/>
          </p:nvSpPr>
          <p:spPr>
            <a:xfrm>
              <a:off x="5309670" y="3568186"/>
              <a:ext cx="774973" cy="276999"/>
            </a:xfrm>
            <a:prstGeom prst="rect">
              <a:avLst/>
            </a:prstGeom>
            <a:grpFill/>
          </p:spPr>
          <p:txBody>
            <a:bodyPr wrap="none" rtlCol="0">
              <a:spAutoFit/>
            </a:bodyPr>
            <a:lstStyle/>
            <a:p>
              <a:r>
                <a:rPr lang="en-US" sz="1200" dirty="0">
                  <a:solidFill>
                    <a:srgbClr val="000000"/>
                  </a:solidFill>
                  <a:latin typeface="Arial" pitchFamily="34" charset="0"/>
                </a:rPr>
                <a:t>Pollution</a:t>
              </a:r>
              <a:endParaRPr lang="en-US" sz="1200" dirty="0">
                <a:solidFill>
                  <a:srgbClr val="000000"/>
                </a:solidFill>
                <a:latin typeface="Arial" pitchFamily="34" charset="0"/>
              </a:endParaRPr>
            </a:p>
          </p:txBody>
        </p:sp>
        <p:sp>
          <p:nvSpPr>
            <p:cNvPr id="19" name="TextBox 18"/>
            <p:cNvSpPr txBox="1"/>
            <p:nvPr/>
          </p:nvSpPr>
          <p:spPr>
            <a:xfrm>
              <a:off x="5309670" y="4189511"/>
              <a:ext cx="851842" cy="276999"/>
            </a:xfrm>
            <a:prstGeom prst="rect">
              <a:avLst/>
            </a:prstGeom>
            <a:grpFill/>
          </p:spPr>
          <p:txBody>
            <a:bodyPr wrap="none" rtlCol="0">
              <a:spAutoFit/>
            </a:bodyPr>
            <a:lstStyle/>
            <a:p>
              <a:r>
                <a:rPr lang="en-US" sz="1200" dirty="0">
                  <a:solidFill>
                    <a:srgbClr val="000000"/>
                  </a:solidFill>
                  <a:latin typeface="Arial" pitchFamily="34" charset="0"/>
                </a:rPr>
                <a:t>Upwelling</a:t>
              </a:r>
            </a:p>
          </p:txBody>
        </p:sp>
      </p:grpSp>
      <p:grpSp>
        <p:nvGrpSpPr>
          <p:cNvPr id="31" name="Group 30"/>
          <p:cNvGrpSpPr/>
          <p:nvPr/>
        </p:nvGrpSpPr>
        <p:grpSpPr>
          <a:xfrm>
            <a:off x="457207" y="952500"/>
            <a:ext cx="8700195" cy="3924300"/>
            <a:chOff x="457200" y="952500"/>
            <a:chExt cx="8700195" cy="3924300"/>
          </a:xfrm>
        </p:grpSpPr>
        <p:graphicFrame>
          <p:nvGraphicFramePr>
            <p:cNvPr id="21" name="Object 20"/>
            <p:cNvGraphicFramePr>
              <a:graphicFrameLocks noChangeAspect="1"/>
            </p:cNvGraphicFramePr>
            <p:nvPr>
              <p:extLst>
                <p:ext uri="{D42A27DB-BD31-4B8C-83A1-F6EECF244321}">
                  <p14:modId xmlns:p14="http://schemas.microsoft.com/office/powerpoint/2010/main" val="2373127929"/>
                </p:ext>
              </p:extLst>
            </p:nvPr>
          </p:nvGraphicFramePr>
          <p:xfrm>
            <a:off x="457200" y="952500"/>
            <a:ext cx="5067300" cy="3924300"/>
          </p:xfrm>
          <a:graphic>
            <a:graphicData uri="http://schemas.openxmlformats.org/presentationml/2006/ole">
              <mc:AlternateContent xmlns:mc="http://schemas.openxmlformats.org/markup-compatibility/2006">
                <mc:Choice xmlns:v="urn:schemas-microsoft-com:vml" Requires="v">
                  <p:oleObj spid="_x0000_s5286" name="SPW 12.0 Graph" r:id="rId6" imgW="5067424" imgH="3924300" progId="SigmaPlotGraphicObject.11">
                    <p:embed/>
                  </p:oleObj>
                </mc:Choice>
                <mc:Fallback>
                  <p:oleObj name="SPW 12.0 Graph" r:id="rId6" imgW="5067424" imgH="3924300" progId="SigmaPlotGraphicObject.11">
                    <p:embed/>
                    <p:pic>
                      <p:nvPicPr>
                        <p:cNvPr id="0" name=""/>
                        <p:cNvPicPr/>
                        <p:nvPr/>
                      </p:nvPicPr>
                      <p:blipFill>
                        <a:blip r:embed="rId7"/>
                        <a:stretch>
                          <a:fillRect/>
                        </a:stretch>
                      </p:blipFill>
                      <p:spPr>
                        <a:xfrm>
                          <a:off x="457200" y="952500"/>
                          <a:ext cx="5067300" cy="3924300"/>
                        </a:xfrm>
                        <a:prstGeom prst="rect">
                          <a:avLst/>
                        </a:prstGeom>
                      </p:spPr>
                    </p:pic>
                  </p:oleObj>
                </mc:Fallback>
              </mc:AlternateContent>
            </a:graphicData>
          </a:graphic>
        </p:graphicFrame>
        <p:grpSp>
          <p:nvGrpSpPr>
            <p:cNvPr id="30" name="Group 29"/>
            <p:cNvGrpSpPr/>
            <p:nvPr/>
          </p:nvGrpSpPr>
          <p:grpSpPr>
            <a:xfrm>
              <a:off x="5257800" y="1549799"/>
              <a:ext cx="3899595" cy="3042799"/>
              <a:chOff x="5368260" y="1549799"/>
              <a:chExt cx="3899595" cy="3042799"/>
            </a:xfrm>
          </p:grpSpPr>
          <p:sp>
            <p:nvSpPr>
              <p:cNvPr id="22" name="Rectangle 21"/>
              <p:cNvSpPr/>
              <p:nvPr/>
            </p:nvSpPr>
            <p:spPr bwMode="auto">
              <a:xfrm>
                <a:off x="5637390" y="1549799"/>
                <a:ext cx="3630465" cy="286779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1028042" eaLnBrk="0" fontAlgn="base" hangingPunct="0">
                  <a:spcBef>
                    <a:spcPct val="0"/>
                  </a:spcBef>
                  <a:spcAft>
                    <a:spcPct val="0"/>
                  </a:spcAft>
                </a:pPr>
                <a:endParaRPr lang="en-US" sz="1400" dirty="0">
                  <a:latin typeface="Arial" pitchFamily="34" charset="0"/>
                </a:endParaRPr>
              </a:p>
            </p:txBody>
          </p:sp>
          <p:grpSp>
            <p:nvGrpSpPr>
              <p:cNvPr id="29" name="Group 28"/>
              <p:cNvGrpSpPr/>
              <p:nvPr/>
            </p:nvGrpSpPr>
            <p:grpSpPr>
              <a:xfrm>
                <a:off x="5368260" y="3352800"/>
                <a:ext cx="1383386" cy="1239798"/>
                <a:chOff x="5481558" y="3380601"/>
                <a:chExt cx="1383386" cy="1239798"/>
              </a:xfrm>
            </p:grpSpPr>
            <p:sp>
              <p:nvSpPr>
                <p:cNvPr id="24" name="TextBox 23"/>
                <p:cNvSpPr txBox="1"/>
                <p:nvPr/>
              </p:nvSpPr>
              <p:spPr>
                <a:xfrm>
                  <a:off x="5481558" y="3380601"/>
                  <a:ext cx="1383386" cy="276999"/>
                </a:xfrm>
                <a:prstGeom prst="rect">
                  <a:avLst/>
                </a:prstGeom>
                <a:noFill/>
              </p:spPr>
              <p:txBody>
                <a:bodyPr wrap="none" rtlCol="0">
                  <a:spAutoFit/>
                </a:bodyPr>
                <a:lstStyle/>
                <a:p>
                  <a:r>
                    <a:rPr lang="en-US" sz="1200" dirty="0">
                      <a:solidFill>
                        <a:srgbClr val="000000"/>
                      </a:solidFill>
                      <a:latin typeface="Arial" pitchFamily="34" charset="0"/>
                    </a:rPr>
                    <a:t>Atmospheric CO</a:t>
                  </a:r>
                  <a:r>
                    <a:rPr lang="en-US" sz="1200" baseline="-25000" dirty="0">
                      <a:solidFill>
                        <a:srgbClr val="000000"/>
                      </a:solidFill>
                      <a:latin typeface="Arial" pitchFamily="34" charset="0"/>
                    </a:rPr>
                    <a:t>2</a:t>
                  </a:r>
                </a:p>
              </p:txBody>
            </p:sp>
            <p:sp>
              <p:nvSpPr>
                <p:cNvPr id="25" name="TextBox 24"/>
                <p:cNvSpPr txBox="1"/>
                <p:nvPr/>
              </p:nvSpPr>
              <p:spPr>
                <a:xfrm>
                  <a:off x="5486400" y="3733800"/>
                  <a:ext cx="706443" cy="276999"/>
                </a:xfrm>
                <a:prstGeom prst="rect">
                  <a:avLst/>
                </a:prstGeom>
                <a:noFill/>
              </p:spPr>
              <p:txBody>
                <a:bodyPr wrap="none" rtlCol="0">
                  <a:spAutoFit/>
                </a:bodyPr>
                <a:lstStyle/>
                <a:p>
                  <a:r>
                    <a:rPr lang="en-US" sz="1200" dirty="0">
                      <a:solidFill>
                        <a:srgbClr val="000000"/>
                      </a:solidFill>
                      <a:latin typeface="Arial" pitchFamily="34" charset="0"/>
                    </a:rPr>
                    <a:t>Erosion</a:t>
                  </a:r>
                </a:p>
              </p:txBody>
            </p:sp>
            <p:sp>
              <p:nvSpPr>
                <p:cNvPr id="26" name="TextBox 25"/>
                <p:cNvSpPr txBox="1"/>
                <p:nvPr/>
              </p:nvSpPr>
              <p:spPr>
                <a:xfrm>
                  <a:off x="5486400" y="3914001"/>
                  <a:ext cx="646331" cy="276999"/>
                </a:xfrm>
                <a:prstGeom prst="rect">
                  <a:avLst/>
                </a:prstGeom>
                <a:noFill/>
              </p:spPr>
              <p:txBody>
                <a:bodyPr wrap="none" rtlCol="0">
                  <a:spAutoFit/>
                </a:bodyPr>
                <a:lstStyle/>
                <a:p>
                  <a:r>
                    <a:rPr lang="en-US" sz="1200" dirty="0">
                      <a:solidFill>
                        <a:srgbClr val="000000"/>
                      </a:solidFill>
                      <a:latin typeface="Arial" pitchFamily="34" charset="0"/>
                    </a:rPr>
                    <a:t>Runoff</a:t>
                  </a:r>
                </a:p>
              </p:txBody>
            </p:sp>
            <p:sp>
              <p:nvSpPr>
                <p:cNvPr id="27" name="TextBox 26"/>
                <p:cNvSpPr txBox="1"/>
                <p:nvPr/>
              </p:nvSpPr>
              <p:spPr>
                <a:xfrm>
                  <a:off x="5486400" y="4066401"/>
                  <a:ext cx="774972" cy="276999"/>
                </a:xfrm>
                <a:prstGeom prst="rect">
                  <a:avLst/>
                </a:prstGeom>
                <a:noFill/>
              </p:spPr>
              <p:txBody>
                <a:bodyPr wrap="none" rtlCol="0">
                  <a:spAutoFit/>
                </a:bodyPr>
                <a:lstStyle/>
                <a:p>
                  <a:r>
                    <a:rPr lang="en-US" sz="1200" dirty="0">
                      <a:solidFill>
                        <a:srgbClr val="000000"/>
                      </a:solidFill>
                      <a:latin typeface="Arial" pitchFamily="34" charset="0"/>
                    </a:rPr>
                    <a:t>Pollution</a:t>
                  </a:r>
                  <a:endParaRPr lang="en-US" sz="1200" dirty="0">
                    <a:solidFill>
                      <a:srgbClr val="000000"/>
                    </a:solidFill>
                    <a:latin typeface="Arial" pitchFamily="34" charset="0"/>
                  </a:endParaRPr>
                </a:p>
              </p:txBody>
            </p:sp>
            <p:sp>
              <p:nvSpPr>
                <p:cNvPr id="28" name="TextBox 27"/>
                <p:cNvSpPr txBox="1"/>
                <p:nvPr/>
              </p:nvSpPr>
              <p:spPr>
                <a:xfrm>
                  <a:off x="5486400" y="4343400"/>
                  <a:ext cx="851841" cy="276999"/>
                </a:xfrm>
                <a:prstGeom prst="rect">
                  <a:avLst/>
                </a:prstGeom>
                <a:noFill/>
              </p:spPr>
              <p:txBody>
                <a:bodyPr wrap="none" rtlCol="0">
                  <a:spAutoFit/>
                </a:bodyPr>
                <a:lstStyle/>
                <a:p>
                  <a:r>
                    <a:rPr lang="en-US" sz="1200" dirty="0">
                      <a:solidFill>
                        <a:srgbClr val="000000"/>
                      </a:solidFill>
                      <a:latin typeface="Arial" pitchFamily="34" charset="0"/>
                    </a:rPr>
                    <a:t>Upwelling</a:t>
                  </a:r>
                </a:p>
              </p:txBody>
            </p:sp>
          </p:grpSp>
        </p:grpSp>
      </p:grpSp>
      <p:sp>
        <p:nvSpPr>
          <p:cNvPr id="7" name="TextBox 6"/>
          <p:cNvSpPr txBox="1"/>
          <p:nvPr/>
        </p:nvSpPr>
        <p:spPr>
          <a:xfrm>
            <a:off x="553342" y="76200"/>
            <a:ext cx="7828658" cy="968813"/>
          </a:xfrm>
          <a:prstGeom prst="rect">
            <a:avLst/>
          </a:prstGeom>
          <a:noFill/>
        </p:spPr>
        <p:txBody>
          <a:bodyPr wrap="square" lIns="82834" tIns="41417" rIns="82834" bIns="41417" rtlCol="0">
            <a:spAutoFit/>
          </a:bodyPr>
          <a:lstStyle/>
          <a:p>
            <a:pPr algn="ctr"/>
            <a:r>
              <a:rPr lang="en-US" sz="2800" b="1" dirty="0">
                <a:solidFill>
                  <a:srgbClr val="000000"/>
                </a:solidFill>
                <a:latin typeface="Arial" pitchFamily="34" charset="0"/>
                <a:cs typeface="Arial" pitchFamily="34" charset="0"/>
              </a:rPr>
              <a:t>Management of local &amp; regional stressors may buy time for global action</a:t>
            </a:r>
          </a:p>
        </p:txBody>
      </p:sp>
      <p:sp>
        <p:nvSpPr>
          <p:cNvPr id="6" name="TextBox 5"/>
          <p:cNvSpPr txBox="1"/>
          <p:nvPr/>
        </p:nvSpPr>
        <p:spPr>
          <a:xfrm rot="17685952">
            <a:off x="120112" y="4971253"/>
            <a:ext cx="1331806" cy="523160"/>
          </a:xfrm>
          <a:prstGeom prst="rect">
            <a:avLst/>
          </a:prstGeom>
          <a:noFill/>
        </p:spPr>
        <p:txBody>
          <a:bodyPr wrap="none" lIns="91380" tIns="45690" rIns="91380" bIns="45690" rtlCol="0">
            <a:spAutoFit/>
          </a:bodyPr>
          <a:lstStyle/>
          <a:p>
            <a:pPr algn="ctr"/>
            <a:r>
              <a:rPr lang="en-US" sz="1400" b="1" dirty="0">
                <a:solidFill>
                  <a:srgbClr val="0000FF"/>
                </a:solidFill>
                <a:latin typeface="Arial" pitchFamily="34" charset="0"/>
              </a:rPr>
              <a:t>Our </a:t>
            </a:r>
          </a:p>
          <a:p>
            <a:pPr algn="ctr"/>
            <a:r>
              <a:rPr lang="en-US" sz="1400" b="1" dirty="0">
                <a:solidFill>
                  <a:srgbClr val="0000FF"/>
                </a:solidFill>
                <a:latin typeface="Arial" pitchFamily="34" charset="0"/>
              </a:rPr>
              <a:t>grandparents</a:t>
            </a:r>
          </a:p>
        </p:txBody>
      </p:sp>
      <p:sp>
        <p:nvSpPr>
          <p:cNvPr id="11" name="TextBox 10"/>
          <p:cNvSpPr txBox="1"/>
          <p:nvPr/>
        </p:nvSpPr>
        <p:spPr>
          <a:xfrm rot="17685952">
            <a:off x="2542218" y="4721570"/>
            <a:ext cx="853160" cy="523160"/>
          </a:xfrm>
          <a:prstGeom prst="rect">
            <a:avLst/>
          </a:prstGeom>
          <a:noFill/>
        </p:spPr>
        <p:txBody>
          <a:bodyPr wrap="none" lIns="91380" tIns="45690" rIns="91380" bIns="45690" rtlCol="0">
            <a:spAutoFit/>
          </a:bodyPr>
          <a:lstStyle/>
          <a:p>
            <a:pPr algn="ctr"/>
            <a:r>
              <a:rPr lang="en-US" sz="1400" b="1" dirty="0">
                <a:solidFill>
                  <a:srgbClr val="0000FF"/>
                </a:solidFill>
                <a:latin typeface="Arial" pitchFamily="34" charset="0"/>
              </a:rPr>
              <a:t>Our </a:t>
            </a:r>
          </a:p>
          <a:p>
            <a:pPr algn="ctr"/>
            <a:r>
              <a:rPr lang="en-US" sz="1400" b="1" dirty="0">
                <a:solidFill>
                  <a:srgbClr val="0000FF"/>
                </a:solidFill>
                <a:latin typeface="Arial" pitchFamily="34" charset="0"/>
              </a:rPr>
              <a:t>families</a:t>
            </a:r>
          </a:p>
        </p:txBody>
      </p:sp>
      <p:sp>
        <p:nvSpPr>
          <p:cNvPr id="12" name="TextBox 11"/>
          <p:cNvSpPr txBox="1"/>
          <p:nvPr/>
        </p:nvSpPr>
        <p:spPr>
          <a:xfrm rot="17685952">
            <a:off x="4170577" y="4951661"/>
            <a:ext cx="1381600" cy="523160"/>
          </a:xfrm>
          <a:prstGeom prst="rect">
            <a:avLst/>
          </a:prstGeom>
          <a:noFill/>
        </p:spPr>
        <p:txBody>
          <a:bodyPr wrap="none" lIns="91380" tIns="45690" rIns="91380" bIns="45690" rtlCol="0">
            <a:spAutoFit/>
          </a:bodyPr>
          <a:lstStyle/>
          <a:p>
            <a:pPr algn="ctr"/>
            <a:r>
              <a:rPr lang="en-US" sz="1400" b="1" dirty="0">
                <a:solidFill>
                  <a:srgbClr val="0000FF"/>
                </a:solidFill>
                <a:latin typeface="Arial" pitchFamily="34" charset="0"/>
              </a:rPr>
              <a:t>Our </a:t>
            </a:r>
          </a:p>
          <a:p>
            <a:pPr algn="ctr"/>
            <a:r>
              <a:rPr lang="en-US" sz="1400" b="1" dirty="0">
                <a:solidFill>
                  <a:srgbClr val="0000FF"/>
                </a:solidFill>
                <a:latin typeface="Arial" pitchFamily="34" charset="0"/>
              </a:rPr>
              <a:t>grandchildren</a:t>
            </a:r>
          </a:p>
        </p:txBody>
      </p:sp>
      <p:sp>
        <p:nvSpPr>
          <p:cNvPr id="9" name="TextBox 8"/>
          <p:cNvSpPr txBox="1"/>
          <p:nvPr/>
        </p:nvSpPr>
        <p:spPr>
          <a:xfrm>
            <a:off x="2247984" y="5561024"/>
            <a:ext cx="682904" cy="379228"/>
          </a:xfrm>
          <a:prstGeom prst="rect">
            <a:avLst/>
          </a:prstGeom>
          <a:noFill/>
        </p:spPr>
        <p:txBody>
          <a:bodyPr wrap="none" lIns="91380" tIns="45690" rIns="91380" bIns="45690" rtlCol="0">
            <a:spAutoFit/>
          </a:bodyPr>
          <a:lstStyle/>
          <a:p>
            <a:r>
              <a:rPr lang="en-US" dirty="0" smtClean="0">
                <a:solidFill>
                  <a:srgbClr val="000000"/>
                </a:solidFill>
                <a:latin typeface="Arial" pitchFamily="34" charset="0"/>
              </a:rPr>
              <a:t>Time</a:t>
            </a:r>
            <a:endParaRPr lang="en-US" dirty="0">
              <a:solidFill>
                <a:srgbClr val="000000"/>
              </a:solidFill>
              <a:latin typeface="Arial" pitchFamily="34" charset="0"/>
            </a:endParaRPr>
          </a:p>
        </p:txBody>
      </p:sp>
      <p:sp>
        <p:nvSpPr>
          <p:cNvPr id="10" name="Right Arrow 9"/>
          <p:cNvSpPr/>
          <p:nvPr/>
        </p:nvSpPr>
        <p:spPr bwMode="auto">
          <a:xfrm>
            <a:off x="3048000" y="5660324"/>
            <a:ext cx="609600" cy="170724"/>
          </a:xfrm>
          <a:prstGeom prst="rightArrow">
            <a:avLst/>
          </a:prstGeom>
          <a:solidFill>
            <a:srgbClr val="000000"/>
          </a:solidFill>
          <a:ln w="9525" cap="flat" cmpd="sng" algn="ctr">
            <a:noFill/>
            <a:prstDash val="solid"/>
            <a:round/>
            <a:headEnd type="none" w="med" len="med"/>
            <a:tailEnd type="none" w="med" len="med"/>
          </a:ln>
          <a:effectLst/>
        </p:spPr>
        <p:txBody>
          <a:bodyPr vert="horz" wrap="square" lIns="91380" tIns="45690" rIns="91380" bIns="45690" numCol="1" rtlCol="0" anchor="t" anchorCtr="0" compatLnSpc="1">
            <a:prstTxWarp prst="textNoShape">
              <a:avLst/>
            </a:prstTxWarp>
          </a:bodyPr>
          <a:lstStyle/>
          <a:p>
            <a:pPr defTabSz="1028042" eaLnBrk="0" fontAlgn="base" hangingPunct="0">
              <a:spcBef>
                <a:spcPct val="0"/>
              </a:spcBef>
              <a:spcAft>
                <a:spcPct val="0"/>
              </a:spcAft>
            </a:pPr>
            <a:endParaRPr lang="en-US" sz="1400">
              <a:latin typeface="Arial" pitchFamily="34" charset="0"/>
            </a:endParaRPr>
          </a:p>
        </p:txBody>
      </p:sp>
      <p:cxnSp>
        <p:nvCxnSpPr>
          <p:cNvPr id="8" name="Straight Connector 6"/>
          <p:cNvCxnSpPr>
            <a:cxnSpLocks noChangeShapeType="1"/>
          </p:cNvCxnSpPr>
          <p:nvPr/>
        </p:nvCxnSpPr>
        <p:spPr bwMode="auto">
          <a:xfrm>
            <a:off x="553346" y="1143000"/>
            <a:ext cx="8096501" cy="1468"/>
          </a:xfrm>
          <a:prstGeom prst="line">
            <a:avLst/>
          </a:prstGeom>
          <a:noFill/>
          <a:ln w="12700" algn="ctr">
            <a:solidFill>
              <a:srgbClr val="FF0000"/>
            </a:solidFill>
            <a:round/>
            <a:headEnd/>
            <a:tailEnd/>
          </a:ln>
        </p:spPr>
      </p:cxnSp>
      <p:sp>
        <p:nvSpPr>
          <p:cNvPr id="5" name="TextBox 4"/>
          <p:cNvSpPr txBox="1"/>
          <p:nvPr/>
        </p:nvSpPr>
        <p:spPr>
          <a:xfrm rot="16200000">
            <a:off x="-1083887" y="2880438"/>
            <a:ext cx="2994321" cy="369271"/>
          </a:xfrm>
          <a:prstGeom prst="rect">
            <a:avLst/>
          </a:prstGeom>
          <a:noFill/>
        </p:spPr>
        <p:txBody>
          <a:bodyPr wrap="none" lIns="91380" tIns="45690" rIns="91380" bIns="45690" rtlCol="0">
            <a:spAutoFit/>
          </a:bodyPr>
          <a:lstStyle/>
          <a:p>
            <a:r>
              <a:rPr lang="en-US" dirty="0" smtClean="0">
                <a:solidFill>
                  <a:srgbClr val="000000"/>
                </a:solidFill>
                <a:latin typeface="Arial" pitchFamily="34" charset="0"/>
              </a:rPr>
              <a:t>Ocean acidification impacts</a:t>
            </a:r>
            <a:endParaRPr lang="en-US" dirty="0">
              <a:solidFill>
                <a:srgbClr val="000000"/>
              </a:solidFill>
              <a:latin typeface="Arial" pitchFamily="34" charset="0"/>
            </a:endParaRPr>
          </a:p>
        </p:txBody>
      </p:sp>
      <p:pic>
        <p:nvPicPr>
          <p:cNvPr id="33" name="Picture 5"/>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491807" y="4620399"/>
            <a:ext cx="2438400" cy="2099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054" name="Group 2053"/>
          <p:cNvGrpSpPr/>
          <p:nvPr/>
        </p:nvGrpSpPr>
        <p:grpSpPr>
          <a:xfrm>
            <a:off x="5379357" y="1677116"/>
            <a:ext cx="3427711" cy="1370168"/>
            <a:chOff x="5222132" y="1567934"/>
            <a:chExt cx="3427711" cy="1370168"/>
          </a:xfrm>
        </p:grpSpPr>
        <p:cxnSp>
          <p:nvCxnSpPr>
            <p:cNvPr id="2050" name="Straight Arrow Connector 2049"/>
            <p:cNvCxnSpPr/>
            <p:nvPr/>
          </p:nvCxnSpPr>
          <p:spPr bwMode="auto">
            <a:xfrm flipH="1">
              <a:off x="5222132" y="2373735"/>
              <a:ext cx="470275" cy="564367"/>
            </a:xfrm>
            <a:prstGeom prst="straightConnector1">
              <a:avLst/>
            </a:prstGeom>
            <a:solidFill>
              <a:schemeClr val="accent1"/>
            </a:solidFill>
            <a:ln w="19050" cap="flat" cmpd="sng" algn="ctr">
              <a:solidFill>
                <a:srgbClr val="000000"/>
              </a:solidFill>
              <a:prstDash val="solid"/>
              <a:round/>
              <a:headEnd type="none" w="med" len="med"/>
              <a:tailEnd type="arrow"/>
            </a:ln>
            <a:effectLst/>
          </p:spPr>
        </p:cxnSp>
        <p:sp>
          <p:nvSpPr>
            <p:cNvPr id="2048" name="TextBox 2047"/>
            <p:cNvSpPr txBox="1"/>
            <p:nvPr/>
          </p:nvSpPr>
          <p:spPr>
            <a:xfrm>
              <a:off x="5656791" y="1567934"/>
              <a:ext cx="2993052" cy="940348"/>
            </a:xfrm>
            <a:prstGeom prst="rect">
              <a:avLst/>
            </a:prstGeom>
            <a:solidFill>
              <a:srgbClr val="FFCC00"/>
            </a:solidFill>
            <a:ln>
              <a:solidFill>
                <a:srgbClr val="000000"/>
              </a:solidFill>
            </a:ln>
          </p:spPr>
          <p:txBody>
            <a:bodyPr wrap="square" rtlCol="0">
              <a:spAutoFit/>
            </a:bodyPr>
            <a:lstStyle/>
            <a:p>
              <a:r>
                <a:rPr lang="en-US" dirty="0" smtClean="0">
                  <a:solidFill>
                    <a:srgbClr val="0000FF"/>
                  </a:solidFill>
                  <a:latin typeface="Arial" pitchFamily="34" charset="0"/>
                </a:rPr>
                <a:t>Reduced total stress from Ocean Acidification through local / regional action</a:t>
              </a:r>
              <a:endParaRPr lang="en-US" dirty="0">
                <a:solidFill>
                  <a:srgbClr val="0000FF"/>
                </a:solidFill>
                <a:latin typeface="Arial" pitchFamily="34" charset="0"/>
              </a:endParaRPr>
            </a:p>
          </p:txBody>
        </p:sp>
      </p:grpSp>
    </p:spTree>
    <p:extLst>
      <p:ext uri="{BB962C8B-B14F-4D97-AF65-F5344CB8AC3E}">
        <p14:creationId xmlns:p14="http://schemas.microsoft.com/office/powerpoint/2010/main" val="301335435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500"/>
                                        <p:tgtEl>
                                          <p:spTgt spid="31"/>
                                        </p:tgtEl>
                                      </p:cBhvr>
                                    </p:animEffect>
                                  </p:childTnLst>
                                </p:cTn>
                              </p:par>
                              <p:par>
                                <p:cTn id="8" presetID="10" presetClass="entr" presetSubtype="0" fill="hold" nodeType="withEffect">
                                  <p:stCondLst>
                                    <p:cond delay="0"/>
                                  </p:stCondLst>
                                  <p:childTnLst>
                                    <p:set>
                                      <p:cBhvr>
                                        <p:cTn id="9" dur="1" fill="hold">
                                          <p:stCondLst>
                                            <p:cond delay="0"/>
                                          </p:stCondLst>
                                        </p:cTn>
                                        <p:tgtEl>
                                          <p:spTgt spid="2054"/>
                                        </p:tgtEl>
                                        <p:attrNameLst>
                                          <p:attrName>style.visibility</p:attrName>
                                        </p:attrNameLst>
                                      </p:cBhvr>
                                      <p:to>
                                        <p:strVal val="visible"/>
                                      </p:to>
                                    </p:set>
                                    <p:animEffect transition="in" filter="fade">
                                      <p:cBhvr>
                                        <p:cTn id="10" dur="1500"/>
                                        <p:tgtEl>
                                          <p:spTgt spid="20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53346" y="76200"/>
            <a:ext cx="8096501" cy="968813"/>
          </a:xfrm>
          <a:prstGeom prst="rect">
            <a:avLst/>
          </a:prstGeom>
          <a:noFill/>
        </p:spPr>
        <p:txBody>
          <a:bodyPr wrap="square" lIns="82834" tIns="41417" rIns="82834" bIns="41417" rtlCol="0">
            <a:spAutoFit/>
          </a:bodyPr>
          <a:lstStyle/>
          <a:p>
            <a:pPr algn="ctr"/>
            <a:r>
              <a:rPr lang="en-US" sz="2800" b="1" dirty="0">
                <a:solidFill>
                  <a:srgbClr val="000000"/>
                </a:solidFill>
                <a:latin typeface="Arial" pitchFamily="34" charset="0"/>
                <a:cs typeface="Arial" pitchFamily="34" charset="0"/>
              </a:rPr>
              <a:t>Reduce other impacts to preserve biodiversity and mitigate Ocean Acidification</a:t>
            </a:r>
          </a:p>
        </p:txBody>
      </p:sp>
      <p:sp>
        <p:nvSpPr>
          <p:cNvPr id="9" name="TextBox 8"/>
          <p:cNvSpPr txBox="1"/>
          <p:nvPr/>
        </p:nvSpPr>
        <p:spPr>
          <a:xfrm>
            <a:off x="3352804" y="2242445"/>
            <a:ext cx="1828800" cy="721172"/>
          </a:xfrm>
          <a:prstGeom prst="rect">
            <a:avLst/>
          </a:prstGeom>
          <a:noFill/>
        </p:spPr>
        <p:txBody>
          <a:bodyPr wrap="square" lIns="91380" tIns="45690" rIns="91380" bIns="45690" rtlCol="0">
            <a:spAutoFit/>
          </a:bodyPr>
          <a:lstStyle/>
          <a:p>
            <a:r>
              <a:rPr lang="en-US" sz="2000" dirty="0">
                <a:solidFill>
                  <a:srgbClr val="000000"/>
                </a:solidFill>
                <a:latin typeface="Arial" pitchFamily="34" charset="0"/>
              </a:rPr>
              <a:t>Loss of Biodiversity</a:t>
            </a:r>
          </a:p>
        </p:txBody>
      </p:sp>
      <p:cxnSp>
        <p:nvCxnSpPr>
          <p:cNvPr id="8" name="Straight Connector 6"/>
          <p:cNvCxnSpPr>
            <a:cxnSpLocks noChangeShapeType="1"/>
          </p:cNvCxnSpPr>
          <p:nvPr/>
        </p:nvCxnSpPr>
        <p:spPr bwMode="auto">
          <a:xfrm>
            <a:off x="553346" y="1143000"/>
            <a:ext cx="8096501" cy="1468"/>
          </a:xfrm>
          <a:prstGeom prst="line">
            <a:avLst/>
          </a:prstGeom>
          <a:noFill/>
          <a:ln w="12700" algn="ctr">
            <a:solidFill>
              <a:srgbClr val="FF0000"/>
            </a:solidFill>
            <a:round/>
            <a:headEnd/>
            <a:tailEnd/>
          </a:ln>
        </p:spPr>
      </p:cxnSp>
      <p:sp>
        <p:nvSpPr>
          <p:cNvPr id="5" name="TextBox 4"/>
          <p:cNvSpPr txBox="1"/>
          <p:nvPr/>
        </p:nvSpPr>
        <p:spPr>
          <a:xfrm>
            <a:off x="479559" y="1284240"/>
            <a:ext cx="2236389" cy="2308263"/>
          </a:xfrm>
          <a:prstGeom prst="rect">
            <a:avLst/>
          </a:prstGeom>
          <a:noFill/>
        </p:spPr>
        <p:txBody>
          <a:bodyPr wrap="none" lIns="91380" tIns="45690" rIns="91380" bIns="45690" rtlCol="0">
            <a:spAutoFit/>
          </a:bodyPr>
          <a:lstStyle/>
          <a:p>
            <a:r>
              <a:rPr lang="en-US" sz="1600" b="1" dirty="0">
                <a:solidFill>
                  <a:srgbClr val="0000FF"/>
                </a:solidFill>
                <a:latin typeface="Arial" pitchFamily="34" charset="0"/>
              </a:rPr>
              <a:t>HUMAN IMPACTS</a:t>
            </a:r>
            <a:endParaRPr lang="en-US" sz="1600" b="1" dirty="0">
              <a:solidFill>
                <a:srgbClr val="0070C0"/>
              </a:solidFill>
              <a:latin typeface="Arial" pitchFamily="34" charset="0"/>
            </a:endParaRPr>
          </a:p>
          <a:p>
            <a:pPr marL="285568" indent="-285568">
              <a:buFont typeface="Arial" pitchFamily="34" charset="0"/>
              <a:buChar char="•"/>
            </a:pPr>
            <a:r>
              <a:rPr lang="en-US" sz="1600" dirty="0">
                <a:solidFill>
                  <a:srgbClr val="0070C0"/>
                </a:solidFill>
                <a:latin typeface="Arial" pitchFamily="34" charset="0"/>
              </a:rPr>
              <a:t>Overfishing</a:t>
            </a:r>
          </a:p>
          <a:p>
            <a:pPr marL="285568" indent="-285568">
              <a:buFont typeface="Arial" pitchFamily="34" charset="0"/>
              <a:buChar char="•"/>
            </a:pPr>
            <a:r>
              <a:rPr lang="en-US" sz="1600" dirty="0">
                <a:solidFill>
                  <a:srgbClr val="0070C0"/>
                </a:solidFill>
                <a:latin typeface="Arial" pitchFamily="34" charset="0"/>
              </a:rPr>
              <a:t>Pollution</a:t>
            </a:r>
          </a:p>
          <a:p>
            <a:pPr marL="285568" indent="-285568">
              <a:buFont typeface="Arial" pitchFamily="34" charset="0"/>
              <a:buChar char="•"/>
            </a:pPr>
            <a:r>
              <a:rPr lang="en-US" sz="1600" dirty="0">
                <a:solidFill>
                  <a:srgbClr val="0070C0"/>
                </a:solidFill>
                <a:latin typeface="Arial" pitchFamily="34" charset="0"/>
              </a:rPr>
              <a:t>Habitat degradation</a:t>
            </a:r>
          </a:p>
          <a:p>
            <a:pPr marL="285568" indent="-285568">
              <a:buFont typeface="Arial" pitchFamily="34" charset="0"/>
              <a:buChar char="•"/>
            </a:pPr>
            <a:r>
              <a:rPr lang="en-US" sz="1600" dirty="0">
                <a:solidFill>
                  <a:srgbClr val="0070C0"/>
                </a:solidFill>
                <a:latin typeface="Arial" pitchFamily="34" charset="0"/>
              </a:rPr>
              <a:t>Nutrient runoff</a:t>
            </a:r>
          </a:p>
          <a:p>
            <a:pPr marL="285568" indent="-285568">
              <a:buFont typeface="Arial" pitchFamily="34" charset="0"/>
              <a:buChar char="•"/>
            </a:pPr>
            <a:r>
              <a:rPr lang="en-US" sz="1600" dirty="0">
                <a:solidFill>
                  <a:srgbClr val="0070C0"/>
                </a:solidFill>
                <a:latin typeface="Arial" pitchFamily="34" charset="0"/>
              </a:rPr>
              <a:t>Plastics</a:t>
            </a:r>
          </a:p>
          <a:p>
            <a:pPr marL="285568" indent="-285568">
              <a:buFont typeface="Arial" pitchFamily="34" charset="0"/>
              <a:buChar char="•"/>
            </a:pPr>
            <a:r>
              <a:rPr lang="en-US" sz="1600" dirty="0">
                <a:solidFill>
                  <a:srgbClr val="0070C0"/>
                </a:solidFill>
                <a:latin typeface="Arial" pitchFamily="34" charset="0"/>
              </a:rPr>
              <a:t>Invasive species</a:t>
            </a:r>
          </a:p>
          <a:p>
            <a:pPr marL="285568" indent="-285568">
              <a:buFont typeface="Arial" pitchFamily="34" charset="0"/>
              <a:buChar char="•"/>
            </a:pPr>
            <a:r>
              <a:rPr lang="en-US" sz="1600" dirty="0">
                <a:solidFill>
                  <a:srgbClr val="0070C0"/>
                </a:solidFill>
                <a:latin typeface="Arial" pitchFamily="34" charset="0"/>
              </a:rPr>
              <a:t>Climate Change</a:t>
            </a:r>
          </a:p>
          <a:p>
            <a:pPr marL="285568" indent="-285568">
              <a:buFont typeface="Arial" pitchFamily="34" charset="0"/>
              <a:buChar char="•"/>
            </a:pPr>
            <a:r>
              <a:rPr lang="en-US" sz="1600" dirty="0">
                <a:solidFill>
                  <a:srgbClr val="0070C0"/>
                </a:solidFill>
                <a:latin typeface="Arial" pitchFamily="34" charset="0"/>
              </a:rPr>
              <a:t>Ocean Acidification</a:t>
            </a:r>
          </a:p>
        </p:txBody>
      </p:sp>
      <p:sp>
        <p:nvSpPr>
          <p:cNvPr id="2" name="Right Brace 1"/>
          <p:cNvSpPr/>
          <p:nvPr/>
        </p:nvSpPr>
        <p:spPr bwMode="auto">
          <a:xfrm>
            <a:off x="2667000" y="1600200"/>
            <a:ext cx="609600" cy="1992362"/>
          </a:xfrm>
          <a:prstGeom prst="rightBrace">
            <a:avLst/>
          </a:prstGeom>
          <a:noFill/>
          <a:ln w="28575" cap="flat" cmpd="sng" algn="ctr">
            <a:solidFill>
              <a:srgbClr val="00FF00"/>
            </a:solidFill>
            <a:prstDash val="solid"/>
            <a:round/>
            <a:headEnd type="none" w="med" len="med"/>
            <a:tailEnd type="none" w="med" len="med"/>
          </a:ln>
          <a:effectLst/>
        </p:spPr>
        <p:txBody>
          <a:bodyPr vert="horz" wrap="square" lIns="91380" tIns="45690" rIns="91380" bIns="45690" numCol="1" rtlCol="0" anchor="t" anchorCtr="0" compatLnSpc="1">
            <a:prstTxWarp prst="textNoShape">
              <a:avLst/>
            </a:prstTxWarp>
          </a:bodyPr>
          <a:lstStyle/>
          <a:p>
            <a:pPr defTabSz="1028042" eaLnBrk="0" fontAlgn="base" hangingPunct="0">
              <a:spcBef>
                <a:spcPct val="0"/>
              </a:spcBef>
              <a:spcAft>
                <a:spcPct val="0"/>
              </a:spcAft>
            </a:pPr>
            <a:endParaRPr lang="en-US" sz="1400">
              <a:latin typeface="Arial" pitchFamily="34" charset="0"/>
            </a:endParaRPr>
          </a:p>
        </p:txBody>
      </p:sp>
      <p:sp>
        <p:nvSpPr>
          <p:cNvPr id="34" name="TextBox 33"/>
          <p:cNvSpPr txBox="1"/>
          <p:nvPr/>
        </p:nvSpPr>
        <p:spPr>
          <a:xfrm>
            <a:off x="1170206" y="4419600"/>
            <a:ext cx="6606280" cy="1569652"/>
          </a:xfrm>
          <a:prstGeom prst="rect">
            <a:avLst/>
          </a:prstGeom>
          <a:solidFill>
            <a:srgbClr val="FFFFCC"/>
          </a:solidFill>
          <a:ln>
            <a:solidFill>
              <a:schemeClr val="accent1"/>
            </a:solidFill>
          </a:ln>
        </p:spPr>
        <p:txBody>
          <a:bodyPr wrap="none" lIns="91380" tIns="45690" rIns="91380" bIns="45690" rtlCol="0">
            <a:spAutoFit/>
          </a:bodyPr>
          <a:lstStyle/>
          <a:p>
            <a:r>
              <a:rPr lang="en-US" sz="2400" dirty="0">
                <a:solidFill>
                  <a:srgbClr val="000000"/>
                </a:solidFill>
                <a:latin typeface="Arial" pitchFamily="34" charset="0"/>
              </a:rPr>
              <a:t>Local, regional, global action to reduce impacts</a:t>
            </a:r>
          </a:p>
          <a:p>
            <a:pPr marL="285568" indent="-285568">
              <a:buFont typeface="Arial" pitchFamily="34" charset="0"/>
              <a:buChar char="•"/>
            </a:pPr>
            <a:r>
              <a:rPr lang="en-US" sz="2400" dirty="0">
                <a:solidFill>
                  <a:srgbClr val="008000"/>
                </a:solidFill>
                <a:latin typeface="Arial" pitchFamily="34" charset="0"/>
              </a:rPr>
              <a:t>Ecosystem-based management</a:t>
            </a:r>
          </a:p>
          <a:p>
            <a:pPr marL="285568" indent="-285568">
              <a:buFont typeface="Arial" pitchFamily="34" charset="0"/>
              <a:buChar char="•"/>
            </a:pPr>
            <a:r>
              <a:rPr lang="en-US" sz="2400" dirty="0">
                <a:solidFill>
                  <a:srgbClr val="008000"/>
                </a:solidFill>
                <a:latin typeface="Arial" pitchFamily="34" charset="0"/>
              </a:rPr>
              <a:t>Marine spatial planning</a:t>
            </a:r>
          </a:p>
          <a:p>
            <a:pPr marL="285568" indent="-285568">
              <a:buFont typeface="Arial" pitchFamily="34" charset="0"/>
              <a:buChar char="•"/>
            </a:pPr>
            <a:r>
              <a:rPr lang="en-US" sz="2400" dirty="0">
                <a:solidFill>
                  <a:srgbClr val="008000"/>
                </a:solidFill>
                <a:latin typeface="Arial" pitchFamily="34" charset="0"/>
              </a:rPr>
              <a:t>Marine protected areas</a:t>
            </a:r>
          </a:p>
        </p:txBody>
      </p:sp>
      <p:cxnSp>
        <p:nvCxnSpPr>
          <p:cNvPr id="36" name="Straight Connector 6"/>
          <p:cNvCxnSpPr>
            <a:cxnSpLocks noChangeShapeType="1"/>
          </p:cNvCxnSpPr>
          <p:nvPr/>
        </p:nvCxnSpPr>
        <p:spPr bwMode="auto">
          <a:xfrm>
            <a:off x="669629" y="4191000"/>
            <a:ext cx="8096501" cy="1468"/>
          </a:xfrm>
          <a:prstGeom prst="line">
            <a:avLst/>
          </a:prstGeom>
          <a:noFill/>
          <a:ln w="12700" algn="ctr">
            <a:solidFill>
              <a:srgbClr val="FF0000"/>
            </a:solidFill>
            <a:round/>
            <a:headEnd/>
            <a:tailEnd/>
          </a:ln>
        </p:spPr>
      </p:cxnSp>
      <p:sp>
        <p:nvSpPr>
          <p:cNvPr id="6" name="Right Arrow 5"/>
          <p:cNvSpPr/>
          <p:nvPr/>
        </p:nvSpPr>
        <p:spPr bwMode="auto">
          <a:xfrm>
            <a:off x="4953004" y="2517392"/>
            <a:ext cx="304800" cy="157981"/>
          </a:xfrm>
          <a:prstGeom prst="rightArrow">
            <a:avLst/>
          </a:prstGeom>
          <a:solidFill>
            <a:srgbClr val="0070C0"/>
          </a:solidFill>
          <a:ln w="9525" cap="flat" cmpd="sng" algn="ctr">
            <a:noFill/>
            <a:prstDash val="solid"/>
            <a:round/>
            <a:headEnd type="none" w="med" len="med"/>
            <a:tailEnd type="none" w="med" len="med"/>
          </a:ln>
          <a:effectLst/>
        </p:spPr>
        <p:txBody>
          <a:bodyPr vert="horz" wrap="square" lIns="91380" tIns="45690" rIns="91380" bIns="45690" numCol="1" rtlCol="0" anchor="t" anchorCtr="0" compatLnSpc="1">
            <a:prstTxWarp prst="textNoShape">
              <a:avLst/>
            </a:prstTxWarp>
          </a:bodyPr>
          <a:lstStyle/>
          <a:p>
            <a:pPr defTabSz="1028042" eaLnBrk="0" fontAlgn="base" hangingPunct="0">
              <a:spcBef>
                <a:spcPct val="0"/>
              </a:spcBef>
              <a:spcAft>
                <a:spcPct val="0"/>
              </a:spcAft>
            </a:pPr>
            <a:endParaRPr lang="en-US" sz="1400">
              <a:latin typeface="Arial" pitchFamily="34" charset="0"/>
            </a:endParaRPr>
          </a:p>
        </p:txBody>
      </p:sp>
      <p:sp>
        <p:nvSpPr>
          <p:cNvPr id="13" name="TextBox 12"/>
          <p:cNvSpPr txBox="1"/>
          <p:nvPr/>
        </p:nvSpPr>
        <p:spPr>
          <a:xfrm>
            <a:off x="5410200" y="2242445"/>
            <a:ext cx="1447800" cy="721172"/>
          </a:xfrm>
          <a:prstGeom prst="rect">
            <a:avLst/>
          </a:prstGeom>
          <a:noFill/>
        </p:spPr>
        <p:txBody>
          <a:bodyPr wrap="square" lIns="91380" tIns="45690" rIns="91380" bIns="45690" rtlCol="0">
            <a:spAutoFit/>
          </a:bodyPr>
          <a:lstStyle/>
          <a:p>
            <a:r>
              <a:rPr lang="en-US" sz="2000" dirty="0">
                <a:solidFill>
                  <a:srgbClr val="000000"/>
                </a:solidFill>
                <a:latin typeface="Arial" pitchFamily="34" charset="0"/>
              </a:rPr>
              <a:t>Ecosystem </a:t>
            </a:r>
          </a:p>
          <a:p>
            <a:r>
              <a:rPr lang="en-US" sz="2000" dirty="0">
                <a:solidFill>
                  <a:srgbClr val="000000"/>
                </a:solidFill>
                <a:latin typeface="Arial" pitchFamily="34" charset="0"/>
              </a:rPr>
              <a:t>function</a:t>
            </a:r>
          </a:p>
        </p:txBody>
      </p:sp>
      <p:sp>
        <p:nvSpPr>
          <p:cNvPr id="15" name="TextBox 14"/>
          <p:cNvSpPr txBox="1"/>
          <p:nvPr/>
        </p:nvSpPr>
        <p:spPr>
          <a:xfrm>
            <a:off x="7212158" y="2262097"/>
            <a:ext cx="1447800" cy="721172"/>
          </a:xfrm>
          <a:prstGeom prst="rect">
            <a:avLst/>
          </a:prstGeom>
          <a:noFill/>
        </p:spPr>
        <p:txBody>
          <a:bodyPr wrap="square" lIns="91380" tIns="45690" rIns="91380" bIns="45690" rtlCol="0">
            <a:spAutoFit/>
          </a:bodyPr>
          <a:lstStyle/>
          <a:p>
            <a:r>
              <a:rPr lang="en-US" sz="2000" dirty="0">
                <a:solidFill>
                  <a:srgbClr val="000000"/>
                </a:solidFill>
                <a:latin typeface="Arial" pitchFamily="34" charset="0"/>
              </a:rPr>
              <a:t>Societal impacts</a:t>
            </a:r>
          </a:p>
        </p:txBody>
      </p:sp>
      <p:sp>
        <p:nvSpPr>
          <p:cNvPr id="16" name="Right Arrow 15"/>
          <p:cNvSpPr/>
          <p:nvPr/>
        </p:nvSpPr>
        <p:spPr bwMode="auto">
          <a:xfrm>
            <a:off x="6858000" y="2537049"/>
            <a:ext cx="304800" cy="157981"/>
          </a:xfrm>
          <a:prstGeom prst="rightArrow">
            <a:avLst/>
          </a:prstGeom>
          <a:solidFill>
            <a:srgbClr val="0070C0"/>
          </a:solidFill>
          <a:ln w="9525" cap="flat" cmpd="sng" algn="ctr">
            <a:noFill/>
            <a:prstDash val="solid"/>
            <a:round/>
            <a:headEnd type="none" w="med" len="med"/>
            <a:tailEnd type="none" w="med" len="med"/>
          </a:ln>
          <a:effectLst/>
        </p:spPr>
        <p:txBody>
          <a:bodyPr vert="horz" wrap="square" lIns="91380" tIns="45690" rIns="91380" bIns="45690" numCol="1" rtlCol="0" anchor="t" anchorCtr="0" compatLnSpc="1">
            <a:prstTxWarp prst="textNoShape">
              <a:avLst/>
            </a:prstTxWarp>
          </a:bodyPr>
          <a:lstStyle/>
          <a:p>
            <a:pPr defTabSz="1028042" eaLnBrk="0" fontAlgn="base" hangingPunct="0">
              <a:spcBef>
                <a:spcPct val="0"/>
              </a:spcBef>
              <a:spcAft>
                <a:spcPct val="0"/>
              </a:spcAft>
            </a:pPr>
            <a:endParaRPr lang="en-US" sz="1400">
              <a:latin typeface="Arial" pitchFamily="34" charset="0"/>
            </a:endParaRPr>
          </a:p>
        </p:txBody>
      </p:sp>
      <p:sp>
        <p:nvSpPr>
          <p:cNvPr id="32" name="TextBox 31"/>
          <p:cNvSpPr txBox="1"/>
          <p:nvPr/>
        </p:nvSpPr>
        <p:spPr>
          <a:xfrm>
            <a:off x="1001858" y="3733800"/>
            <a:ext cx="6934200" cy="341915"/>
          </a:xfrm>
          <a:prstGeom prst="rect">
            <a:avLst/>
          </a:prstGeom>
          <a:solidFill>
            <a:srgbClr val="FFCC99"/>
          </a:solidFill>
          <a:ln>
            <a:solidFill>
              <a:srgbClr val="000000"/>
            </a:solidFill>
          </a:ln>
        </p:spPr>
        <p:txBody>
          <a:bodyPr wrap="square" lIns="82834" tIns="41417" rIns="82834" bIns="41417" rtlCol="0">
            <a:spAutoFit/>
          </a:bodyPr>
          <a:lstStyle/>
          <a:p>
            <a:pPr algn="ctr"/>
            <a:r>
              <a:rPr lang="en-US" sz="1600" i="1" dirty="0">
                <a:solidFill>
                  <a:srgbClr val="0000FF"/>
                </a:solidFill>
                <a:latin typeface="Arial" pitchFamily="34" charset="0"/>
                <a:cs typeface="Arial" pitchFamily="34" charset="0"/>
              </a:rPr>
              <a:t>“Biodiversity is insurance for ecosystem function”</a:t>
            </a:r>
          </a:p>
        </p:txBody>
      </p:sp>
    </p:spTree>
    <p:extLst>
      <p:ext uri="{BB962C8B-B14F-4D97-AF65-F5344CB8AC3E}">
        <p14:creationId xmlns:p14="http://schemas.microsoft.com/office/powerpoint/2010/main" val="169027292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 y="685804"/>
            <a:ext cx="8808720" cy="6038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265" name="TextBox 4"/>
          <p:cNvSpPr txBox="1">
            <a:spLocks noChangeArrowheads="1"/>
          </p:cNvSpPr>
          <p:nvPr/>
        </p:nvSpPr>
        <p:spPr bwMode="auto">
          <a:xfrm>
            <a:off x="6451330" y="152404"/>
            <a:ext cx="2525030" cy="453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858" tIns="41429" rIns="82858" bIns="41429">
            <a:spAutoFit/>
          </a:bodyPr>
          <a:lstStyle>
            <a:lvl1pPr eaLnBrk="0" hangingPunct="0">
              <a:defRPr sz="1400">
                <a:solidFill>
                  <a:schemeClr val="tx1"/>
                </a:solidFill>
                <a:latin typeface="Arial" charset="0"/>
                <a:ea typeface="ＭＳ Ｐゴシック" charset="0"/>
                <a:cs typeface="ＭＳ Ｐゴシック" charset="0"/>
              </a:defRPr>
            </a:lvl1pPr>
            <a:lvl2pPr marL="742950" indent="-285750" eaLnBrk="0" hangingPunct="0">
              <a:defRPr sz="1400">
                <a:solidFill>
                  <a:schemeClr val="tx1"/>
                </a:solidFill>
                <a:latin typeface="Arial" charset="0"/>
                <a:ea typeface="ＭＳ Ｐゴシック" charset="0"/>
              </a:defRPr>
            </a:lvl2pPr>
            <a:lvl3pPr marL="1143000" indent="-228600" eaLnBrk="0" hangingPunct="0">
              <a:defRPr sz="1400">
                <a:solidFill>
                  <a:schemeClr val="tx1"/>
                </a:solidFill>
                <a:latin typeface="Arial" charset="0"/>
                <a:ea typeface="ＭＳ Ｐゴシック" charset="0"/>
              </a:defRPr>
            </a:lvl3pPr>
            <a:lvl4pPr marL="1600200" indent="-228600" eaLnBrk="0" hangingPunct="0">
              <a:defRPr sz="1400">
                <a:solidFill>
                  <a:schemeClr val="tx1"/>
                </a:solidFill>
                <a:latin typeface="Arial" charset="0"/>
                <a:ea typeface="ＭＳ Ｐゴシック" charset="0"/>
              </a:defRPr>
            </a:lvl4pPr>
            <a:lvl5pPr marL="2057400" indent="-228600" eaLnBrk="0" hangingPunct="0">
              <a:defRPr sz="1400">
                <a:solidFill>
                  <a:schemeClr val="tx1"/>
                </a:solidFill>
                <a:latin typeface="Arial" charset="0"/>
                <a:ea typeface="ＭＳ Ｐゴシック" charset="0"/>
              </a:defRPr>
            </a:lvl5pPr>
            <a:lvl6pPr marL="2514600" indent="-228600" eaLnBrk="0" fontAlgn="base" hangingPunct="0">
              <a:spcBef>
                <a:spcPct val="0"/>
              </a:spcBef>
              <a:spcAft>
                <a:spcPct val="0"/>
              </a:spcAft>
              <a:defRPr sz="1400">
                <a:solidFill>
                  <a:schemeClr val="tx1"/>
                </a:solidFill>
                <a:latin typeface="Arial" charset="0"/>
                <a:ea typeface="ＭＳ Ｐゴシック" charset="0"/>
              </a:defRPr>
            </a:lvl6pPr>
            <a:lvl7pPr marL="2971800" indent="-228600" eaLnBrk="0" fontAlgn="base" hangingPunct="0">
              <a:spcBef>
                <a:spcPct val="0"/>
              </a:spcBef>
              <a:spcAft>
                <a:spcPct val="0"/>
              </a:spcAft>
              <a:defRPr sz="1400">
                <a:solidFill>
                  <a:schemeClr val="tx1"/>
                </a:solidFill>
                <a:latin typeface="Arial" charset="0"/>
                <a:ea typeface="ＭＳ Ｐゴシック" charset="0"/>
              </a:defRPr>
            </a:lvl7pPr>
            <a:lvl8pPr marL="3429000" indent="-228600" eaLnBrk="0" fontAlgn="base" hangingPunct="0">
              <a:spcBef>
                <a:spcPct val="0"/>
              </a:spcBef>
              <a:spcAft>
                <a:spcPct val="0"/>
              </a:spcAft>
              <a:defRPr sz="1400">
                <a:solidFill>
                  <a:schemeClr val="tx1"/>
                </a:solidFill>
                <a:latin typeface="Arial" charset="0"/>
                <a:ea typeface="ＭＳ Ｐゴシック" charset="0"/>
              </a:defRPr>
            </a:lvl8pPr>
            <a:lvl9pPr marL="3886200" indent="-228600" eaLnBrk="0" fontAlgn="base" hangingPunct="0">
              <a:spcBef>
                <a:spcPct val="0"/>
              </a:spcBef>
              <a:spcAft>
                <a:spcPct val="0"/>
              </a:spcAft>
              <a:defRPr sz="1400">
                <a:solidFill>
                  <a:schemeClr val="tx1"/>
                </a:solidFill>
                <a:latin typeface="Arial" charset="0"/>
                <a:ea typeface="ＭＳ Ｐゴシック" charset="0"/>
              </a:defRPr>
            </a:lvl9pPr>
          </a:lstStyle>
          <a:p>
            <a:pPr defTabSz="828783" fontAlgn="base">
              <a:spcBef>
                <a:spcPct val="0"/>
              </a:spcBef>
              <a:spcAft>
                <a:spcPct val="0"/>
              </a:spcAft>
            </a:pPr>
            <a:r>
              <a:rPr lang="en-US" sz="2400" dirty="0">
                <a:solidFill>
                  <a:srgbClr val="FFFFFF"/>
                </a:solidFill>
                <a:latin typeface="Arial" pitchFamily="34" charset="0"/>
                <a:cs typeface="Arial" pitchFamily="34" charset="0"/>
              </a:rPr>
              <a:t>Value the oceans</a:t>
            </a:r>
            <a:endParaRPr lang="en-US" sz="2400" dirty="0">
              <a:solidFill>
                <a:srgbClr val="FFFFFF"/>
              </a:solidFill>
              <a:latin typeface="Arial" pitchFamily="34" charset="0"/>
              <a:cs typeface="Arial" pitchFamily="34" charset="0"/>
            </a:endParaRPr>
          </a:p>
        </p:txBody>
      </p:sp>
    </p:spTree>
    <p:extLst>
      <p:ext uri="{BB962C8B-B14F-4D97-AF65-F5344CB8AC3E}">
        <p14:creationId xmlns:p14="http://schemas.microsoft.com/office/powerpoint/2010/main" val="383198655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Beach Tmp 04">
  <a:themeElements>
    <a:clrScheme name="Beach Tmp 04 1">
      <a:dk1>
        <a:srgbClr val="003366"/>
      </a:dk1>
      <a:lt1>
        <a:srgbClr val="FFFF00"/>
      </a:lt1>
      <a:dk2>
        <a:srgbClr val="0099CC"/>
      </a:dk2>
      <a:lt2>
        <a:srgbClr val="FFFF00"/>
      </a:lt2>
      <a:accent1>
        <a:srgbClr val="33CCFF"/>
      </a:accent1>
      <a:accent2>
        <a:srgbClr val="003366"/>
      </a:accent2>
      <a:accent3>
        <a:srgbClr val="AACAE2"/>
      </a:accent3>
      <a:accent4>
        <a:srgbClr val="DADA00"/>
      </a:accent4>
      <a:accent5>
        <a:srgbClr val="ADE2FF"/>
      </a:accent5>
      <a:accent6>
        <a:srgbClr val="002D5C"/>
      </a:accent6>
      <a:hlink>
        <a:srgbClr val="0066FF"/>
      </a:hlink>
      <a:folHlink>
        <a:srgbClr val="33CCCC"/>
      </a:folHlink>
    </a:clrScheme>
    <a:fontScheme name="Beach Tmp 04">
      <a:majorFont>
        <a:latin typeface="Looseprint"/>
        <a:ea typeface=""/>
        <a:cs typeface=""/>
      </a:majorFont>
      <a:minorFont>
        <a:latin typeface="Looseprin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10287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10287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Beach Tmp 04 1">
        <a:dk1>
          <a:srgbClr val="003366"/>
        </a:dk1>
        <a:lt1>
          <a:srgbClr val="FFFF00"/>
        </a:lt1>
        <a:dk2>
          <a:srgbClr val="0099CC"/>
        </a:dk2>
        <a:lt2>
          <a:srgbClr val="FFFF00"/>
        </a:lt2>
        <a:accent1>
          <a:srgbClr val="33CCFF"/>
        </a:accent1>
        <a:accent2>
          <a:srgbClr val="003366"/>
        </a:accent2>
        <a:accent3>
          <a:srgbClr val="AACAE2"/>
        </a:accent3>
        <a:accent4>
          <a:srgbClr val="DADA00"/>
        </a:accent4>
        <a:accent5>
          <a:srgbClr val="ADE2FF"/>
        </a:accent5>
        <a:accent6>
          <a:srgbClr val="002D5C"/>
        </a:accent6>
        <a:hlink>
          <a:srgbClr val="0066FF"/>
        </a:hlink>
        <a:folHlink>
          <a:srgbClr val="33CCCC"/>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Beach Tmp 04">
  <a:themeElements>
    <a:clrScheme name="Beach Tmp 04 1">
      <a:dk1>
        <a:srgbClr val="003366"/>
      </a:dk1>
      <a:lt1>
        <a:srgbClr val="FFFF00"/>
      </a:lt1>
      <a:dk2>
        <a:srgbClr val="0099CC"/>
      </a:dk2>
      <a:lt2>
        <a:srgbClr val="FFFF00"/>
      </a:lt2>
      <a:accent1>
        <a:srgbClr val="33CCFF"/>
      </a:accent1>
      <a:accent2>
        <a:srgbClr val="003366"/>
      </a:accent2>
      <a:accent3>
        <a:srgbClr val="AACAE2"/>
      </a:accent3>
      <a:accent4>
        <a:srgbClr val="DADA00"/>
      </a:accent4>
      <a:accent5>
        <a:srgbClr val="ADE2FF"/>
      </a:accent5>
      <a:accent6>
        <a:srgbClr val="002D5C"/>
      </a:accent6>
      <a:hlink>
        <a:srgbClr val="0066FF"/>
      </a:hlink>
      <a:folHlink>
        <a:srgbClr val="33CCCC"/>
      </a:folHlink>
    </a:clrScheme>
    <a:fontScheme name="Beach Tmp 04">
      <a:majorFont>
        <a:latin typeface="Looseprint"/>
        <a:ea typeface=""/>
        <a:cs typeface=""/>
      </a:majorFont>
      <a:minorFont>
        <a:latin typeface="Looseprin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10287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10287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Beach Tmp 04 1">
        <a:dk1>
          <a:srgbClr val="003366"/>
        </a:dk1>
        <a:lt1>
          <a:srgbClr val="FFFF00"/>
        </a:lt1>
        <a:dk2>
          <a:srgbClr val="0099CC"/>
        </a:dk2>
        <a:lt2>
          <a:srgbClr val="FFFF00"/>
        </a:lt2>
        <a:accent1>
          <a:srgbClr val="33CCFF"/>
        </a:accent1>
        <a:accent2>
          <a:srgbClr val="003366"/>
        </a:accent2>
        <a:accent3>
          <a:srgbClr val="AACAE2"/>
        </a:accent3>
        <a:accent4>
          <a:srgbClr val="DADA00"/>
        </a:accent4>
        <a:accent5>
          <a:srgbClr val="ADE2FF"/>
        </a:accent5>
        <a:accent6>
          <a:srgbClr val="002D5C"/>
        </a:accent6>
        <a:hlink>
          <a:srgbClr val="0066FF"/>
        </a:hlink>
        <a:folHlink>
          <a:srgbClr val="33CCCC"/>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Beach Tmp 04">
  <a:themeElements>
    <a:clrScheme name="Beach Tmp 04 1">
      <a:dk1>
        <a:srgbClr val="003366"/>
      </a:dk1>
      <a:lt1>
        <a:srgbClr val="FFFF00"/>
      </a:lt1>
      <a:dk2>
        <a:srgbClr val="0099CC"/>
      </a:dk2>
      <a:lt2>
        <a:srgbClr val="FFFF00"/>
      </a:lt2>
      <a:accent1>
        <a:srgbClr val="33CCFF"/>
      </a:accent1>
      <a:accent2>
        <a:srgbClr val="003366"/>
      </a:accent2>
      <a:accent3>
        <a:srgbClr val="AACAE2"/>
      </a:accent3>
      <a:accent4>
        <a:srgbClr val="DADA00"/>
      </a:accent4>
      <a:accent5>
        <a:srgbClr val="ADE2FF"/>
      </a:accent5>
      <a:accent6>
        <a:srgbClr val="002D5C"/>
      </a:accent6>
      <a:hlink>
        <a:srgbClr val="0066FF"/>
      </a:hlink>
      <a:folHlink>
        <a:srgbClr val="33CCCC"/>
      </a:folHlink>
    </a:clrScheme>
    <a:fontScheme name="Beach Tmp 04">
      <a:majorFont>
        <a:latin typeface="Looseprint"/>
        <a:ea typeface=""/>
        <a:cs typeface=""/>
      </a:majorFont>
      <a:minorFont>
        <a:latin typeface="Looseprin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10287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10287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Beach Tmp 04 1">
        <a:dk1>
          <a:srgbClr val="003366"/>
        </a:dk1>
        <a:lt1>
          <a:srgbClr val="FFFF00"/>
        </a:lt1>
        <a:dk2>
          <a:srgbClr val="0099CC"/>
        </a:dk2>
        <a:lt2>
          <a:srgbClr val="FFFF00"/>
        </a:lt2>
        <a:accent1>
          <a:srgbClr val="33CCFF"/>
        </a:accent1>
        <a:accent2>
          <a:srgbClr val="003366"/>
        </a:accent2>
        <a:accent3>
          <a:srgbClr val="AACAE2"/>
        </a:accent3>
        <a:accent4>
          <a:srgbClr val="DADA00"/>
        </a:accent4>
        <a:accent5>
          <a:srgbClr val="ADE2FF"/>
        </a:accent5>
        <a:accent6>
          <a:srgbClr val="002D5C"/>
        </a:accent6>
        <a:hlink>
          <a:srgbClr val="0066FF"/>
        </a:hlink>
        <a:folHlink>
          <a:srgbClr val="33CCCC"/>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Beach Tmp 04 1">
    <a:dk1>
      <a:srgbClr val="003366"/>
    </a:dk1>
    <a:lt1>
      <a:srgbClr val="FFFF00"/>
    </a:lt1>
    <a:dk2>
      <a:srgbClr val="0099CC"/>
    </a:dk2>
    <a:lt2>
      <a:srgbClr val="FFFF00"/>
    </a:lt2>
    <a:accent1>
      <a:srgbClr val="33CCFF"/>
    </a:accent1>
    <a:accent2>
      <a:srgbClr val="003366"/>
    </a:accent2>
    <a:accent3>
      <a:srgbClr val="AACAE2"/>
    </a:accent3>
    <a:accent4>
      <a:srgbClr val="DADA00"/>
    </a:accent4>
    <a:accent5>
      <a:srgbClr val="ADE2FF"/>
    </a:accent5>
    <a:accent6>
      <a:srgbClr val="002D5C"/>
    </a:accent6>
    <a:hlink>
      <a:srgbClr val="0066FF"/>
    </a:hlink>
    <a:folHlink>
      <a:srgbClr val="33CCCC"/>
    </a:folHlink>
  </a:clrScheme>
  <a:fontScheme name="Beach Tmp 04">
    <a:majorFont>
      <a:latin typeface="Looseprint"/>
      <a:ea typeface=""/>
      <a:cs typeface=""/>
    </a:majorFont>
    <a:minorFont>
      <a:latin typeface="Looseprin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Beach Tmp 04 1">
    <a:dk1>
      <a:srgbClr val="003366"/>
    </a:dk1>
    <a:lt1>
      <a:srgbClr val="FFFF00"/>
    </a:lt1>
    <a:dk2>
      <a:srgbClr val="0099CC"/>
    </a:dk2>
    <a:lt2>
      <a:srgbClr val="FFFF00"/>
    </a:lt2>
    <a:accent1>
      <a:srgbClr val="33CCFF"/>
    </a:accent1>
    <a:accent2>
      <a:srgbClr val="003366"/>
    </a:accent2>
    <a:accent3>
      <a:srgbClr val="AACAE2"/>
    </a:accent3>
    <a:accent4>
      <a:srgbClr val="DADA00"/>
    </a:accent4>
    <a:accent5>
      <a:srgbClr val="ADE2FF"/>
    </a:accent5>
    <a:accent6>
      <a:srgbClr val="002D5C"/>
    </a:accent6>
    <a:hlink>
      <a:srgbClr val="0066FF"/>
    </a:hlink>
    <a:folHlink>
      <a:srgbClr val="33CCCC"/>
    </a:folHlink>
  </a:clrScheme>
  <a:fontScheme name="Beach Tmp 04">
    <a:majorFont>
      <a:latin typeface="Looseprint"/>
      <a:ea typeface=""/>
      <a:cs typeface=""/>
    </a:majorFont>
    <a:minorFont>
      <a:latin typeface="Looseprin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2589</TotalTime>
  <Words>1397</Words>
  <Application>Microsoft Macintosh PowerPoint</Application>
  <PresentationFormat>On-screen Show (4:3)</PresentationFormat>
  <Paragraphs>322</Paragraphs>
  <Slides>22</Slides>
  <Notes>15</Notes>
  <HiddenSlides>0</HiddenSlides>
  <MMClips>1</MMClips>
  <ScaleCrop>false</ScaleCrop>
  <HeadingPairs>
    <vt:vector size="6" baseType="variant">
      <vt:variant>
        <vt:lpstr>Theme</vt:lpstr>
      </vt:variant>
      <vt:variant>
        <vt:i4>4</vt:i4>
      </vt:variant>
      <vt:variant>
        <vt:lpstr>Embedded OLE Servers</vt:lpstr>
      </vt:variant>
      <vt:variant>
        <vt:i4>1</vt:i4>
      </vt:variant>
      <vt:variant>
        <vt:lpstr>Slide Titles</vt:lpstr>
      </vt:variant>
      <vt:variant>
        <vt:i4>22</vt:i4>
      </vt:variant>
    </vt:vector>
  </HeadingPairs>
  <TitlesOfParts>
    <vt:vector size="27" baseType="lpstr">
      <vt:lpstr>Office Theme</vt:lpstr>
      <vt:lpstr>Beach Tmp 04</vt:lpstr>
      <vt:lpstr>1_Beach Tmp 04</vt:lpstr>
      <vt:lpstr>2_Beach Tmp 04</vt:lpstr>
      <vt:lpstr>SPW 12.0 Graph</vt:lpstr>
      <vt:lpstr>PowerPoint Presentation</vt:lpstr>
      <vt:lpstr>CO2 emissions are rising rapidly</vt:lpstr>
      <vt:lpstr>PowerPoint Presentation</vt:lpstr>
      <vt:lpstr>PowerPoint Presentation</vt:lpstr>
      <vt:lpstr>PowerPoint Presentation</vt:lpstr>
      <vt:lpstr>Coastal upwelling + Ocean Acidification brings corrosive waters to the coast</vt:lpstr>
      <vt:lpstr>PowerPoint Presentation</vt:lpstr>
      <vt:lpstr>PowerPoint Presentation</vt:lpstr>
      <vt:lpstr>PowerPoint Presentation</vt:lpstr>
      <vt:lpstr>Ocean Acidification acts on the physiology of individual organisms, but has consequences for ecosystems &amp; society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Barry, Jim</dc:creator>
  <cp:lastModifiedBy>JAMES P BARRY</cp:lastModifiedBy>
  <cp:revision>123</cp:revision>
  <dcterms:created xsi:type="dcterms:W3CDTF">2011-08-22T16:56:58Z</dcterms:created>
  <dcterms:modified xsi:type="dcterms:W3CDTF">2011-10-23T15:35:48Z</dcterms:modified>
</cp:coreProperties>
</file>